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gif" ContentType="image/gif"/>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handoutMasterIdLst>
    <p:handoutMasterId r:id="rId20"/>
  </p:handoutMasterIdLst>
  <p:sldIdLst>
    <p:sldId id="276" r:id="rId2"/>
    <p:sldId id="257" r:id="rId3"/>
    <p:sldId id="259" r:id="rId4"/>
    <p:sldId id="261" r:id="rId5"/>
    <p:sldId id="262" r:id="rId6"/>
    <p:sldId id="263" r:id="rId7"/>
    <p:sldId id="264" r:id="rId8"/>
    <p:sldId id="265" r:id="rId9"/>
    <p:sldId id="266" r:id="rId10"/>
    <p:sldId id="267" r:id="rId11"/>
    <p:sldId id="268" r:id="rId12"/>
    <p:sldId id="274" r:id="rId13"/>
    <p:sldId id="277" r:id="rId14"/>
    <p:sldId id="269" r:id="rId15"/>
    <p:sldId id="270" r:id="rId16"/>
    <p:sldId id="271" r:id="rId17"/>
    <p:sldId id="272" r:id="rId1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DE"/>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68" d="100"/>
          <a:sy n="168" d="100"/>
        </p:scale>
        <p:origin x="-33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19E2F7B-23CB-4EAC-852E-DCF8E95443FB}" type="datetimeFigureOut">
              <a:rPr lang="cs-CZ" smtClean="0"/>
              <a:pPr/>
              <a:t>23/02/17</a:t>
            </a:fld>
            <a:endParaRPr lang="cs-CZ"/>
          </a:p>
        </p:txBody>
      </p:sp>
      <p:sp>
        <p:nvSpPr>
          <p:cNvPr id="4" name="Zástupný symbol pro zápatí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DED520-2A36-4870-A400-F7D12CA2C71F}" type="slidenum">
              <a:rPr lang="cs-CZ" smtClean="0"/>
              <a:pPr/>
              <a:t>‹#›</a:t>
            </a:fld>
            <a:endParaRPr lang="cs-CZ"/>
          </a:p>
        </p:txBody>
      </p:sp>
    </p:spTree>
    <p:extLst>
      <p:ext uri="{BB962C8B-B14F-4D97-AF65-F5344CB8AC3E}">
        <p14:creationId xmlns:p14="http://schemas.microsoft.com/office/powerpoint/2010/main" val="303063793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45DC2C-17A9-43A0-A19F-871B20769DD8}" type="datetimeFigureOut">
              <a:rPr lang="cs-CZ" smtClean="0"/>
              <a:pPr/>
              <a:t>23/02/17</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3EDFEB-2D8C-4145-A2F5-22269DA4F25C}" type="slidenum">
              <a:rPr lang="cs-CZ" smtClean="0"/>
              <a:pPr/>
              <a:t>‹#›</a:t>
            </a:fld>
            <a:endParaRPr lang="cs-CZ"/>
          </a:p>
        </p:txBody>
      </p:sp>
    </p:spTree>
    <p:extLst>
      <p:ext uri="{BB962C8B-B14F-4D97-AF65-F5344CB8AC3E}">
        <p14:creationId xmlns:p14="http://schemas.microsoft.com/office/powerpoint/2010/main" val="4685515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2</a:t>
            </a:fld>
            <a:endParaRPr lang="cs-CZ"/>
          </a:p>
        </p:txBody>
      </p:sp>
    </p:spTree>
    <p:extLst>
      <p:ext uri="{BB962C8B-B14F-4D97-AF65-F5344CB8AC3E}">
        <p14:creationId xmlns:p14="http://schemas.microsoft.com/office/powerpoint/2010/main" val="3664230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3</a:t>
            </a:fld>
            <a:endParaRPr lang="cs-CZ"/>
          </a:p>
        </p:txBody>
      </p:sp>
    </p:spTree>
    <p:extLst>
      <p:ext uri="{BB962C8B-B14F-4D97-AF65-F5344CB8AC3E}">
        <p14:creationId xmlns:p14="http://schemas.microsoft.com/office/powerpoint/2010/main" val="250963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4</a:t>
            </a:fld>
            <a:endParaRPr lang="cs-CZ"/>
          </a:p>
        </p:txBody>
      </p:sp>
    </p:spTree>
    <p:extLst>
      <p:ext uri="{BB962C8B-B14F-4D97-AF65-F5344CB8AC3E}">
        <p14:creationId xmlns:p14="http://schemas.microsoft.com/office/powerpoint/2010/main" val="3780594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5</a:t>
            </a:fld>
            <a:endParaRPr lang="cs-CZ"/>
          </a:p>
        </p:txBody>
      </p:sp>
    </p:spTree>
    <p:extLst>
      <p:ext uri="{BB962C8B-B14F-4D97-AF65-F5344CB8AC3E}">
        <p14:creationId xmlns:p14="http://schemas.microsoft.com/office/powerpoint/2010/main" val="1962271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6</a:t>
            </a:fld>
            <a:endParaRPr lang="cs-CZ"/>
          </a:p>
        </p:txBody>
      </p:sp>
    </p:spTree>
    <p:extLst>
      <p:ext uri="{BB962C8B-B14F-4D97-AF65-F5344CB8AC3E}">
        <p14:creationId xmlns:p14="http://schemas.microsoft.com/office/powerpoint/2010/main" val="1785485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7</a:t>
            </a:fld>
            <a:endParaRPr lang="cs-CZ"/>
          </a:p>
        </p:txBody>
      </p:sp>
    </p:spTree>
    <p:extLst>
      <p:ext uri="{BB962C8B-B14F-4D97-AF65-F5344CB8AC3E}">
        <p14:creationId xmlns:p14="http://schemas.microsoft.com/office/powerpoint/2010/main" val="2240081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8</a:t>
            </a:fld>
            <a:endParaRPr lang="cs-CZ"/>
          </a:p>
        </p:txBody>
      </p:sp>
    </p:spTree>
    <p:extLst>
      <p:ext uri="{BB962C8B-B14F-4D97-AF65-F5344CB8AC3E}">
        <p14:creationId xmlns:p14="http://schemas.microsoft.com/office/powerpoint/2010/main" val="3825201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9</a:t>
            </a:fld>
            <a:endParaRPr lang="cs-CZ"/>
          </a:p>
        </p:txBody>
      </p:sp>
    </p:spTree>
    <p:extLst>
      <p:ext uri="{BB962C8B-B14F-4D97-AF65-F5344CB8AC3E}">
        <p14:creationId xmlns:p14="http://schemas.microsoft.com/office/powerpoint/2010/main" val="3673217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10</a:t>
            </a:fld>
            <a:endParaRPr lang="cs-CZ"/>
          </a:p>
        </p:txBody>
      </p:sp>
    </p:spTree>
    <p:extLst>
      <p:ext uri="{BB962C8B-B14F-4D97-AF65-F5344CB8AC3E}">
        <p14:creationId xmlns:p14="http://schemas.microsoft.com/office/powerpoint/2010/main" val="2854862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11</a:t>
            </a:fld>
            <a:endParaRPr lang="cs-CZ"/>
          </a:p>
        </p:txBody>
      </p:sp>
    </p:spTree>
    <p:extLst>
      <p:ext uri="{BB962C8B-B14F-4D97-AF65-F5344CB8AC3E}">
        <p14:creationId xmlns:p14="http://schemas.microsoft.com/office/powerpoint/2010/main" val="3914504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14</a:t>
            </a:fld>
            <a:endParaRPr lang="cs-CZ"/>
          </a:p>
        </p:txBody>
      </p:sp>
    </p:spTree>
    <p:extLst>
      <p:ext uri="{BB962C8B-B14F-4D97-AF65-F5344CB8AC3E}">
        <p14:creationId xmlns:p14="http://schemas.microsoft.com/office/powerpoint/2010/main" val="963068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15</a:t>
            </a:fld>
            <a:endParaRPr lang="cs-CZ"/>
          </a:p>
        </p:txBody>
      </p:sp>
    </p:spTree>
    <p:extLst>
      <p:ext uri="{BB962C8B-B14F-4D97-AF65-F5344CB8AC3E}">
        <p14:creationId xmlns:p14="http://schemas.microsoft.com/office/powerpoint/2010/main" val="2699762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16</a:t>
            </a:fld>
            <a:endParaRPr lang="cs-CZ"/>
          </a:p>
        </p:txBody>
      </p:sp>
    </p:spTree>
    <p:extLst>
      <p:ext uri="{BB962C8B-B14F-4D97-AF65-F5344CB8AC3E}">
        <p14:creationId xmlns:p14="http://schemas.microsoft.com/office/powerpoint/2010/main" val="2402682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463EDFEB-2D8C-4145-A2F5-22269DA4F25C}" type="slidenum">
              <a:rPr lang="cs-CZ" smtClean="0"/>
              <a:pPr/>
              <a:t>17</a:t>
            </a:fld>
            <a:endParaRPr lang="cs-CZ"/>
          </a:p>
        </p:txBody>
      </p:sp>
    </p:spTree>
    <p:extLst>
      <p:ext uri="{BB962C8B-B14F-4D97-AF65-F5344CB8AC3E}">
        <p14:creationId xmlns:p14="http://schemas.microsoft.com/office/powerpoint/2010/main" val="177932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E5CC8354-03B8-4DF0-AE60-BBF6D82A649D}" type="datetime1">
              <a:rPr lang="cs-CZ" smtClean="0"/>
              <a:pPr/>
              <a:t>23/02/17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21F7DEA8-E02D-44B5-91CB-B578797570D3}" type="datetime1">
              <a:rPr lang="cs-CZ" smtClean="0"/>
              <a:pPr/>
              <a:t>23/02/17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10299258-81EC-417F-A737-0650F993362C}" type="datetime1">
              <a:rPr lang="cs-CZ" smtClean="0"/>
              <a:pPr/>
              <a:t>23/02/17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F48D8585-A8DB-407E-8F9A-B666C0FEC1B7}" type="datetime1">
              <a:rPr lang="cs-CZ" smtClean="0"/>
              <a:pPr/>
              <a:t>23/02/17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B903B772-F3BA-4AB4-AE5A-6070E14A1EE5}" type="datetime1">
              <a:rPr lang="cs-CZ" smtClean="0"/>
              <a:pPr/>
              <a:t>23/02/17</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E92721B4-0D17-4983-8193-A397314BD8C1}" type="datetime1">
              <a:rPr lang="cs-CZ" smtClean="0"/>
              <a:pPr/>
              <a:t>23/02/17</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B9EE95F-8A66-457D-921F-1EAAF4BC852D}" type="datetime1">
              <a:rPr lang="cs-CZ" smtClean="0"/>
              <a:pPr/>
              <a:t>23/02/17</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AC18B2A1-CF33-480B-B8EC-DC474CA9A6BB}" type="datetime1">
              <a:rPr lang="cs-CZ" smtClean="0"/>
              <a:pPr/>
              <a:t>23/02/17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Klepnutím na ikonu přidáte obrázek.</a:t>
            </a:r>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50AC19FE-FA8D-4381-B772-DC2C3892A144}" type="datetime1">
              <a:rPr lang="cs-CZ" smtClean="0"/>
              <a:pPr/>
              <a:t>23/02/17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3565BDD7-756E-40ED-AA19-B66DEA6BACBE}" type="datetime1">
              <a:rPr lang="cs-CZ" smtClean="0"/>
              <a:pPr/>
              <a:t>23/02/17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1CCE871-76BD-4FEB-9D62-685563480BC0}" type="datetime1">
              <a:rPr lang="cs-CZ" smtClean="0"/>
              <a:pPr/>
              <a:t>23/02/17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F175439-F0A9-43B5-86E5-BF0C9A6D58C9}"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E24EAF-3BC0-4E4C-97F2-65B7BF7E5379}" type="datetime1">
              <a:rPr lang="cs-CZ" smtClean="0"/>
              <a:pPr/>
              <a:t>23/02/17</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175439-F0A9-43B5-86E5-BF0C9A6D58C9}"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1"/>
            <a:ext cx="9144001" cy="3167314"/>
          </a:xfrm>
          <a:solidFill>
            <a:srgbClr val="00A1DE"/>
          </a:solidFill>
        </p:spPr>
        <p:txBody>
          <a:bodyPr/>
          <a:lstStyle/>
          <a:p>
            <a:r>
              <a:rPr lang="cs-CZ" dirty="0" smtClean="0"/>
              <a:t> </a:t>
            </a:r>
            <a:endParaRPr lang="cs-CZ" dirty="0"/>
          </a:p>
        </p:txBody>
      </p:sp>
      <p:sp>
        <p:nvSpPr>
          <p:cNvPr id="5" name="Text Placeholder 4"/>
          <p:cNvSpPr>
            <a:spLocks noGrp="1"/>
          </p:cNvSpPr>
          <p:nvPr>
            <p:ph type="body" idx="1"/>
          </p:nvPr>
        </p:nvSpPr>
        <p:spPr>
          <a:xfrm>
            <a:off x="-1" y="3573379"/>
            <a:ext cx="9144001" cy="3284621"/>
          </a:xfrm>
          <a:solidFill>
            <a:srgbClr val="333333"/>
          </a:solidFill>
        </p:spPr>
        <p:txBody>
          <a:bodyPr anchor="t"/>
          <a:lstStyle/>
          <a:p>
            <a:pPr algn="ctr"/>
            <a:endParaRPr lang="cs-CZ" dirty="0" smtClean="0"/>
          </a:p>
          <a:p>
            <a:pPr algn="ctr">
              <a:lnSpc>
                <a:spcPct val="70000"/>
              </a:lnSpc>
            </a:pPr>
            <a:r>
              <a:rPr lang="cs-CZ" sz="2325" b="1" dirty="0">
                <a:solidFill>
                  <a:schemeClr val="bg1"/>
                </a:solidFill>
                <a:latin typeface="Arial" panose="020B0604020202020204" pitchFamily="34" charset="0"/>
                <a:cs typeface="Arial" panose="020B0604020202020204" pitchFamily="34" charset="0"/>
              </a:rPr>
              <a:t>Hlavní název prezentace</a:t>
            </a:r>
          </a:p>
          <a:p>
            <a:pPr algn="ctr">
              <a:lnSpc>
                <a:spcPct val="70000"/>
              </a:lnSpc>
            </a:pPr>
            <a:r>
              <a:rPr lang="cs-CZ" sz="2325" b="1" dirty="0" smtClean="0">
                <a:solidFill>
                  <a:schemeClr val="bg1"/>
                </a:solidFill>
                <a:latin typeface="Arial" panose="020B0604020202020204" pitchFamily="34" charset="0"/>
                <a:cs typeface="Arial" panose="020B0604020202020204" pitchFamily="34" charset="0"/>
              </a:rPr>
              <a:t>ve dvou řádcích</a:t>
            </a:r>
            <a:endParaRPr lang="cs-CZ" sz="2325" b="1" dirty="0">
              <a:solidFill>
                <a:schemeClr val="bg1"/>
              </a:solidFill>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1835" y="2002095"/>
            <a:ext cx="2600325" cy="928688"/>
          </a:xfrm>
          <a:prstGeom prst="rect">
            <a:avLst/>
          </a:prstGeom>
        </p:spPr>
      </p:pic>
    </p:spTree>
    <p:extLst>
      <p:ext uri="{BB962C8B-B14F-4D97-AF65-F5344CB8AC3E}">
        <p14:creationId xmlns:p14="http://schemas.microsoft.com/office/powerpoint/2010/main" val="33008326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2</a:t>
            </a:fld>
            <a:endParaRPr lang="cs-CZ" sz="1800" dirty="0">
              <a:solidFill>
                <a:schemeClr val="tx1"/>
              </a:solidFill>
              <a:latin typeface="Arial" panose="020B0604020202020204" pitchFamily="34" charset="0"/>
              <a:cs typeface="Arial" panose="020B0604020202020204" pitchFamily="34" charset="0"/>
            </a:endParaRPr>
          </a:p>
        </p:txBody>
      </p:sp>
      <p:sp>
        <p:nvSpPr>
          <p:cNvPr id="7" name="Obdélník 6"/>
          <p:cNvSpPr/>
          <p:nvPr/>
        </p:nvSpPr>
        <p:spPr>
          <a:xfrm>
            <a:off x="357158" y="1000108"/>
            <a:ext cx="4572000" cy="1077218"/>
          </a:xfrm>
          <a:prstGeom prst="rect">
            <a:avLst/>
          </a:prstGeom>
        </p:spPr>
        <p:txBody>
          <a:bodyPr wrap="square">
            <a:spAutoFit/>
          </a:bodyPr>
          <a:lstStyle/>
          <a:p>
            <a:endParaRPr lang="cs-CZ" b="1" dirty="0">
              <a:latin typeface="Arial" panose="020B0604020202020204" pitchFamily="34" charset="0"/>
              <a:cs typeface="Arial" panose="020B0604020202020204" pitchFamily="34" charset="0"/>
            </a:endParaRPr>
          </a:p>
          <a:p>
            <a:endParaRPr lang="cs-CZ" b="1" dirty="0">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Hlavní název prezentace</a:t>
            </a:r>
            <a:endParaRPr lang="cs-CZ" sz="2800" b="1" dirty="0">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523220"/>
          </a:xfrm>
          <a:prstGeom prst="rect">
            <a:avLst/>
          </a:prstGeom>
          <a:noFill/>
        </p:spPr>
        <p:txBody>
          <a:bodyPr wrap="square" rtlCol="0">
            <a:spAutoFit/>
          </a:bodyPr>
          <a:lstStyle/>
          <a:p>
            <a:r>
              <a:rPr lang="cs-CZ" sz="2800" b="1" dirty="0" smtClean="0">
                <a:solidFill>
                  <a:srgbClr val="00A1DE"/>
                </a:solidFill>
                <a:latin typeface="Arial" panose="020B0604020202020204" pitchFamily="34" charset="0"/>
                <a:cs typeface="Arial" panose="020B0604020202020204" pitchFamily="34" charset="0"/>
              </a:rPr>
              <a:t>IAOT</a:t>
            </a:r>
            <a:endParaRPr lang="en-US" sz="2800" b="1" dirty="0" smtClean="0">
              <a:solidFill>
                <a:srgbClr val="00A1DE"/>
              </a:solidFill>
              <a:latin typeface="Arial" panose="020B0604020202020204" pitchFamily="34" charset="0"/>
              <a:cs typeface="Arial" panose="020B0604020202020204" pitchFamily="34" charset="0"/>
            </a:endParaRPr>
          </a:p>
        </p:txBody>
      </p:sp>
      <p:sp>
        <p:nvSpPr>
          <p:cNvPr id="9" name="TextovéPole 8"/>
          <p:cNvSpPr txBox="1"/>
          <p:nvPr/>
        </p:nvSpPr>
        <p:spPr>
          <a:xfrm>
            <a:off x="357158" y="3314719"/>
            <a:ext cx="3000396" cy="830997"/>
          </a:xfrm>
          <a:prstGeom prst="rect">
            <a:avLst/>
          </a:prstGeom>
          <a:noFill/>
        </p:spPr>
        <p:txBody>
          <a:bodyPr wrap="square" rtlCol="0">
            <a:spAutoFit/>
          </a:bodyPr>
          <a:lstStyle/>
          <a:p>
            <a:r>
              <a:rPr lang="cs-CZ" sz="2400" dirty="0">
                <a:latin typeface="Arial" panose="020B0604020202020204" pitchFamily="34" charset="0"/>
                <a:cs typeface="Arial" panose="020B0604020202020204" pitchFamily="34" charset="0"/>
              </a:rPr>
              <a:t>Autor: </a:t>
            </a:r>
            <a:r>
              <a:rPr lang="cs-CZ" sz="2400" dirty="0" smtClean="0">
                <a:latin typeface="Arial" panose="020B0604020202020204" pitchFamily="34" charset="0"/>
                <a:cs typeface="Arial" panose="020B0604020202020204" pitchFamily="34" charset="0"/>
              </a:rPr>
              <a:t>Autor</a:t>
            </a:r>
            <a:endParaRPr lang="cs-CZ" sz="2400" dirty="0">
              <a:latin typeface="Arial" panose="020B0604020202020204" pitchFamily="34" charset="0"/>
              <a:cs typeface="Arial" panose="020B0604020202020204" pitchFamily="34" charset="0"/>
            </a:endParaRPr>
          </a:p>
          <a:p>
            <a:r>
              <a:rPr lang="cs-CZ" sz="2400" dirty="0">
                <a:latin typeface="Arial" panose="020B0604020202020204" pitchFamily="34" charset="0"/>
                <a:cs typeface="Arial" panose="020B0604020202020204" pitchFamily="34" charset="0"/>
              </a:rPr>
              <a:t>Datum: 21. 03. 2015</a:t>
            </a:r>
            <a:endParaRPr lang="en-US" sz="2400" dirty="0" smtClean="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3</a:t>
            </a:fld>
            <a:endParaRPr lang="cs-CZ" sz="1800" dirty="0">
              <a:solidFill>
                <a:schemeClr val="tx1"/>
              </a:solidFill>
              <a:latin typeface="Arial" panose="020B0604020202020204" pitchFamily="34" charset="0"/>
              <a:cs typeface="Arial" panose="020B0604020202020204" pitchFamily="34" charset="0"/>
            </a:endParaRPr>
          </a:p>
        </p:txBody>
      </p:sp>
      <p:sp>
        <p:nvSpPr>
          <p:cNvPr id="7" name="Obdélník 6"/>
          <p:cNvSpPr/>
          <p:nvPr/>
        </p:nvSpPr>
        <p:spPr>
          <a:xfrm>
            <a:off x="357158" y="1000108"/>
            <a:ext cx="6357982" cy="3231654"/>
          </a:xfrm>
          <a:prstGeom prst="rect">
            <a:avLst/>
          </a:prstGeom>
        </p:spPr>
        <p:txBody>
          <a:bodyPr wrap="square">
            <a:spAutoFit/>
          </a:bodyPr>
          <a:lstStyle/>
          <a:p>
            <a:endParaRPr lang="cs-CZ" dirty="0">
              <a:latin typeface="Arial" panose="020B0604020202020204" pitchFamily="34" charset="0"/>
              <a:cs typeface="Arial" panose="020B0604020202020204" pitchFamily="34" charset="0"/>
            </a:endParaRPr>
          </a:p>
          <a:p>
            <a:endParaRPr lang="cs-CZ" dirty="0">
              <a:latin typeface="Arial" panose="020B0604020202020204" pitchFamily="34" charset="0"/>
              <a:cs typeface="Arial" panose="020B0604020202020204" pitchFamily="34" charset="0"/>
            </a:endParaRPr>
          </a:p>
          <a:p>
            <a:r>
              <a:rPr lang="cs-CZ" sz="2800" b="1" baseline="0" dirty="0" smtClean="0">
                <a:solidFill>
                  <a:srgbClr val="211D1E"/>
                </a:solidFill>
                <a:latin typeface="Arial" panose="020B0604020202020204" pitchFamily="34" charset="0"/>
                <a:cs typeface="Arial" panose="020B0604020202020204" pitchFamily="34" charset="0"/>
              </a:rPr>
              <a:t>01 zkrácená SM PRG</a:t>
            </a:r>
          </a:p>
          <a:p>
            <a:r>
              <a:rPr lang="cs-CZ" sz="2800" b="1" baseline="0" dirty="0" smtClean="0">
                <a:solidFill>
                  <a:srgbClr val="211D1E"/>
                </a:solidFill>
                <a:latin typeface="Arial" panose="020B0604020202020204" pitchFamily="34" charset="0"/>
                <a:cs typeface="Arial" panose="020B0604020202020204" pitchFamily="34" charset="0"/>
              </a:rPr>
              <a:t>02 motivace spojení PRG-BTS</a:t>
            </a:r>
          </a:p>
          <a:p>
            <a:r>
              <a:rPr lang="en-US" sz="2800" b="1" baseline="0" dirty="0" smtClean="0">
                <a:solidFill>
                  <a:srgbClr val="211D1E"/>
                </a:solidFill>
                <a:latin typeface="Arial" panose="020B0604020202020204" pitchFamily="34" charset="0"/>
                <a:cs typeface="Arial" panose="020B0604020202020204" pitchFamily="34" charset="0"/>
              </a:rPr>
              <a:t>03 new store in Brno</a:t>
            </a:r>
          </a:p>
          <a:p>
            <a:r>
              <a:rPr lang="cs-CZ" sz="2800" b="1" baseline="0" dirty="0" smtClean="0">
                <a:solidFill>
                  <a:srgbClr val="211D1E"/>
                </a:solidFill>
                <a:latin typeface="Arial" panose="020B0604020202020204" pitchFamily="34" charset="0"/>
                <a:cs typeface="Arial" panose="020B0604020202020204" pitchFamily="34" charset="0"/>
              </a:rPr>
              <a:t>03 základní principy spolupráce</a:t>
            </a:r>
          </a:p>
          <a:p>
            <a:r>
              <a:rPr lang="pl-PL" sz="2800" b="1" baseline="0" dirty="0" smtClean="0">
                <a:solidFill>
                  <a:srgbClr val="211D1E"/>
                </a:solidFill>
                <a:latin typeface="Arial" panose="020B0604020202020204" pitchFamily="34" charset="0"/>
                <a:cs typeface="Arial" panose="020B0604020202020204" pitchFamily="34" charset="0"/>
              </a:rPr>
              <a:t>04 sladění podmínek a dokumentů</a:t>
            </a:r>
          </a:p>
          <a:p>
            <a:r>
              <a:rPr lang="cs-CZ" sz="2800" b="1" baseline="0" dirty="0" smtClean="0">
                <a:solidFill>
                  <a:srgbClr val="211D1E"/>
                </a:solidFill>
                <a:latin typeface="Arial" panose="020B0604020202020204" pitchFamily="34" charset="0"/>
                <a:cs typeface="Arial" panose="020B0604020202020204" pitchFamily="34" charset="0"/>
              </a:rPr>
              <a:t>05 ostatní</a:t>
            </a:r>
            <a:endParaRPr lang="cs-CZ" sz="2800" dirty="0">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523220"/>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Program</a:t>
            </a:r>
            <a:endParaRPr lang="en-US" sz="2800" b="1" dirty="0" smtClean="0">
              <a:solidFill>
                <a:srgbClr val="00A1DE"/>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4</a:t>
            </a:fld>
            <a:endParaRPr lang="cs-CZ" sz="1800" dirty="0">
              <a:solidFill>
                <a:schemeClr val="tx1"/>
              </a:solidFill>
              <a:latin typeface="Arial" panose="020B0604020202020204" pitchFamily="34" charset="0"/>
              <a:cs typeface="Arial" panose="020B0604020202020204" pitchFamily="34" charset="0"/>
            </a:endParaRPr>
          </a:p>
        </p:txBody>
      </p:sp>
      <p:sp>
        <p:nvSpPr>
          <p:cNvPr id="7" name="Obdélník 6"/>
          <p:cNvSpPr/>
          <p:nvPr/>
        </p:nvSpPr>
        <p:spPr>
          <a:xfrm>
            <a:off x="357158" y="1357298"/>
            <a:ext cx="3857652" cy="3662541"/>
          </a:xfrm>
          <a:prstGeom prst="rect">
            <a:avLst/>
          </a:prstGeom>
        </p:spPr>
        <p:txBody>
          <a:bodyPr wrap="square">
            <a:spAutoFit/>
          </a:bodyPr>
          <a:lstStyle/>
          <a:p>
            <a:endParaRPr lang="cs-CZ" dirty="0">
              <a:latin typeface="Arial" panose="020B0604020202020204" pitchFamily="34" charset="0"/>
              <a:cs typeface="Arial" panose="020B0604020202020204" pitchFamily="34" charset="0"/>
            </a:endParaRPr>
          </a:p>
          <a:p>
            <a:endParaRPr lang="cs-CZ" sz="1600" dirty="0">
              <a:latin typeface="Arial" panose="020B0604020202020204" pitchFamily="34" charset="0"/>
              <a:cs typeface="Arial" panose="020B0604020202020204" pitchFamily="34" charset="0"/>
            </a:endParaRPr>
          </a:p>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adipiscing</a:t>
            </a:r>
            <a:r>
              <a:rPr lang="cs-CZ" dirty="0">
                <a:latin typeface="Arial" panose="020B0604020202020204" pitchFamily="34" charset="0"/>
                <a:cs typeface="Arial" panose="020B0604020202020204" pitchFamily="34" charset="0"/>
              </a:rPr>
              <a:t> elit. </a:t>
            </a:r>
            <a:r>
              <a:rPr lang="cs-CZ" dirty="0" err="1">
                <a:latin typeface="Arial" panose="020B0604020202020204" pitchFamily="34" charset="0"/>
                <a:cs typeface="Arial" panose="020B0604020202020204" pitchFamily="34" charset="0"/>
              </a:rPr>
              <a:t>Maecenas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dignissim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vulputate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aliquam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Class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aptent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taciti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sociosqu</a:t>
            </a:r>
            <a:r>
              <a:rPr lang="cs-CZ" dirty="0">
                <a:latin typeface="Arial" panose="020B0604020202020204" pitchFamily="34" charset="0"/>
                <a:cs typeface="Arial" panose="020B0604020202020204" pitchFamily="34" charset="0"/>
              </a:rPr>
              <a:t> ad </a:t>
            </a:r>
            <a:r>
              <a:rPr lang="cs-CZ" dirty="0" err="1">
                <a:latin typeface="Arial" panose="020B0604020202020204" pitchFamily="34" charset="0"/>
                <a:cs typeface="Arial" panose="020B0604020202020204" pitchFamily="34" charset="0"/>
              </a:rPr>
              <a:t>litora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torquent</a:t>
            </a:r>
            <a:r>
              <a:rPr lang="cs-CZ" dirty="0">
                <a:latin typeface="Arial" panose="020B0604020202020204" pitchFamily="34" charset="0"/>
                <a:cs typeface="Arial" panose="020B0604020202020204" pitchFamily="34" charset="0"/>
              </a:rPr>
              <a:t> per </a:t>
            </a:r>
            <a:r>
              <a:rPr lang="cs-CZ" dirty="0" err="1">
                <a:latin typeface="Arial" panose="020B0604020202020204" pitchFamily="34" charset="0"/>
                <a:cs typeface="Arial" panose="020B0604020202020204" pitchFamily="34" charset="0"/>
              </a:rPr>
              <a:t>conubia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nostra</a:t>
            </a:r>
            <a:r>
              <a:rPr lang="cs-CZ" dirty="0">
                <a:latin typeface="Arial" panose="020B0604020202020204" pitchFamily="34" charset="0"/>
                <a:cs typeface="Arial" panose="020B0604020202020204" pitchFamily="34" charset="0"/>
              </a:rPr>
              <a:t>, per </a:t>
            </a:r>
            <a:r>
              <a:rPr lang="cs-CZ" dirty="0" err="1">
                <a:latin typeface="Arial" panose="020B0604020202020204" pitchFamily="34" charset="0"/>
                <a:cs typeface="Arial" panose="020B0604020202020204" pitchFamily="34" charset="0"/>
              </a:rPr>
              <a:t>inceptos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himenaeos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Quisque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consequat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lectus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nunc</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laoreet</a:t>
            </a:r>
            <a:r>
              <a:rPr lang="cs-CZ" dirty="0">
                <a:latin typeface="Arial" panose="020B0604020202020204" pitchFamily="34" charset="0"/>
                <a:cs typeface="Arial" panose="020B0604020202020204" pitchFamily="34" charset="0"/>
              </a:rPr>
              <a:t> non </a:t>
            </a:r>
            <a:r>
              <a:rPr lang="cs-CZ" dirty="0" err="1">
                <a:latin typeface="Arial" panose="020B0604020202020204" pitchFamily="34" charset="0"/>
                <a:cs typeface="Arial" panose="020B0604020202020204" pitchFamily="34" charset="0"/>
              </a:rPr>
              <a:t>lacinia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orci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varius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augue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leo</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Phasellus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laoreet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bibendum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pulvinar</a:t>
            </a:r>
            <a:r>
              <a:rPr lang="cs-CZ" dirty="0">
                <a:latin typeface="Arial" panose="020B0604020202020204" pitchFamily="34" charset="0"/>
                <a:cs typeface="Arial" panose="020B0604020202020204" pitchFamily="34" charset="0"/>
              </a:rPr>
              <a:t>.</a:t>
            </a: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IAOT</a:t>
            </a:r>
            <a:endParaRPr lang="en-US" sz="2800" b="1" baseline="0" dirty="0" smtClean="0">
              <a:solidFill>
                <a:srgbClr val="00A1DE"/>
              </a:solidFill>
              <a:latin typeface="Arial" panose="020B0604020202020204" pitchFamily="34" charset="0"/>
              <a:cs typeface="Arial" panose="020B0604020202020204" pitchFamily="34" charset="0"/>
            </a:endParaRPr>
          </a:p>
          <a:p>
            <a:r>
              <a:rPr lang="en-US" sz="2800" b="1" dirty="0" err="1" smtClean="0">
                <a:latin typeface="Arial" panose="020B0604020202020204" pitchFamily="34" charset="0"/>
                <a:cs typeface="Arial" panose="020B0604020202020204" pitchFamily="34" charset="0"/>
              </a:rPr>
              <a:t>Historie</a:t>
            </a:r>
            <a:endParaRPr lang="en-US" sz="2800" b="1" dirty="0" smtClean="0">
              <a:latin typeface="Arial" panose="020B0604020202020204" pitchFamily="34" charset="0"/>
              <a:cs typeface="Arial" panose="020B0604020202020204" pitchFamily="34" charset="0"/>
            </a:endParaRPr>
          </a:p>
        </p:txBody>
      </p:sp>
      <p:pic>
        <p:nvPicPr>
          <p:cNvPr id="11" name="Obrázek 10" descr="placeholder1.jpg"/>
          <p:cNvPicPr>
            <a:picLocks noChangeAspect="1"/>
          </p:cNvPicPr>
          <p:nvPr/>
        </p:nvPicPr>
        <p:blipFill>
          <a:blip r:embed="rId3"/>
          <a:stretch>
            <a:fillRect/>
          </a:stretch>
        </p:blipFill>
        <p:spPr>
          <a:xfrm>
            <a:off x="4429124" y="1928802"/>
            <a:ext cx="4214842" cy="3735324"/>
          </a:xfrm>
          <a:prstGeom prst="rect">
            <a:avLst/>
          </a:prstGeom>
        </p:spPr>
      </p:pic>
      <p:pic>
        <p:nvPicPr>
          <p:cNvPr id="9" name="Picture 8"/>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5</a:t>
            </a:fld>
            <a:endParaRPr lang="en-US" sz="1800" dirty="0" smtClean="0">
              <a:solidFill>
                <a:schemeClr val="tx1"/>
              </a:solidFill>
              <a:latin typeface="Arial" panose="020B0604020202020204" pitchFamily="34" charset="0"/>
              <a:cs typeface="Arial" panose="020B0604020202020204" pitchFamily="34" charset="0"/>
            </a:endParaRPr>
          </a:p>
        </p:txBody>
      </p:sp>
      <p:sp>
        <p:nvSpPr>
          <p:cNvPr id="7" name="Obdélník 6"/>
          <p:cNvSpPr/>
          <p:nvPr/>
        </p:nvSpPr>
        <p:spPr>
          <a:xfrm>
            <a:off x="357158" y="1285860"/>
            <a:ext cx="4929222" cy="4216539"/>
          </a:xfrm>
          <a:prstGeom prst="rect">
            <a:avLst/>
          </a:prstGeom>
        </p:spPr>
        <p:txBody>
          <a:bodyPr wrap="square">
            <a:spAutoFit/>
          </a:bodyPr>
          <a:lstStyle/>
          <a:p>
            <a:endParaRPr lang="cs-CZ" dirty="0">
              <a:latin typeface="Arial" panose="020B0604020202020204" pitchFamily="34" charset="0"/>
              <a:cs typeface="Arial" panose="020B0604020202020204" pitchFamily="34" charset="0"/>
            </a:endParaRPr>
          </a:p>
          <a:p>
            <a:endParaRPr lang="cs-CZ" sz="1600" dirty="0">
              <a:latin typeface="Arial" panose="020B0604020202020204" pitchFamily="34" charset="0"/>
              <a:cs typeface="Arial" panose="020B0604020202020204" pitchFamily="34" charset="0"/>
            </a:endParaRPr>
          </a:p>
          <a:p>
            <a:r>
              <a:rPr lang="cs-CZ" baseline="0" dirty="0" err="1" smtClean="0">
                <a:solidFill>
                  <a:srgbClr val="211D1E"/>
                </a:solidFill>
                <a:latin typeface="Arial" panose="020B0604020202020204" pitchFamily="34" charset="0"/>
                <a:cs typeface="Arial" panose="020B0604020202020204" pitchFamily="34" charset="0"/>
              </a:rPr>
              <a:t>Lorem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ipsum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dolor</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sit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amet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consectetur</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adipiscing</a:t>
            </a:r>
            <a:r>
              <a:rPr lang="cs-CZ" baseline="0" dirty="0" smtClean="0">
                <a:solidFill>
                  <a:srgbClr val="211D1E"/>
                </a:solidFill>
                <a:latin typeface="Arial" panose="020B0604020202020204" pitchFamily="34" charset="0"/>
                <a:cs typeface="Arial" panose="020B0604020202020204" pitchFamily="34" charset="0"/>
              </a:rPr>
              <a:t> elit. </a:t>
            </a:r>
            <a:r>
              <a:rPr lang="cs-CZ" baseline="0" dirty="0" err="1" smtClean="0">
                <a:solidFill>
                  <a:srgbClr val="211D1E"/>
                </a:solidFill>
                <a:latin typeface="Arial" panose="020B0604020202020204" pitchFamily="34" charset="0"/>
                <a:cs typeface="Arial" panose="020B0604020202020204" pitchFamily="34" charset="0"/>
              </a:rPr>
              <a:t>Maecenas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dignissim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vulputate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aliquam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Class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aptent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taciti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sociosqu</a:t>
            </a:r>
            <a:r>
              <a:rPr lang="cs-CZ" baseline="0" dirty="0" smtClean="0">
                <a:solidFill>
                  <a:srgbClr val="211D1E"/>
                </a:solidFill>
                <a:latin typeface="Arial" panose="020B0604020202020204" pitchFamily="34" charset="0"/>
                <a:cs typeface="Arial" panose="020B0604020202020204" pitchFamily="34" charset="0"/>
              </a:rPr>
              <a:t> ad </a:t>
            </a:r>
            <a:r>
              <a:rPr lang="cs-CZ" baseline="0" dirty="0" err="1" smtClean="0">
                <a:solidFill>
                  <a:srgbClr val="211D1E"/>
                </a:solidFill>
                <a:latin typeface="Arial" panose="020B0604020202020204" pitchFamily="34" charset="0"/>
                <a:cs typeface="Arial" panose="020B0604020202020204" pitchFamily="34" charset="0"/>
              </a:rPr>
              <a:t>litora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torquent</a:t>
            </a:r>
            <a:r>
              <a:rPr lang="cs-CZ" baseline="0" dirty="0" smtClean="0">
                <a:solidFill>
                  <a:srgbClr val="211D1E"/>
                </a:solidFill>
                <a:latin typeface="Arial" panose="020B0604020202020204" pitchFamily="34" charset="0"/>
                <a:cs typeface="Arial" panose="020B0604020202020204" pitchFamily="34" charset="0"/>
              </a:rPr>
              <a:t> per </a:t>
            </a:r>
            <a:r>
              <a:rPr lang="cs-CZ" baseline="0" dirty="0" err="1" smtClean="0">
                <a:solidFill>
                  <a:srgbClr val="211D1E"/>
                </a:solidFill>
                <a:latin typeface="Arial" panose="020B0604020202020204" pitchFamily="34" charset="0"/>
                <a:cs typeface="Arial" panose="020B0604020202020204" pitchFamily="34" charset="0"/>
              </a:rPr>
              <a:t>conubia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nostra</a:t>
            </a:r>
            <a:r>
              <a:rPr lang="cs-CZ" baseline="0" dirty="0" smtClean="0">
                <a:solidFill>
                  <a:srgbClr val="211D1E"/>
                </a:solidFill>
                <a:latin typeface="Arial" panose="020B0604020202020204" pitchFamily="34" charset="0"/>
                <a:cs typeface="Arial" panose="020B0604020202020204" pitchFamily="34" charset="0"/>
              </a:rPr>
              <a:t>, per </a:t>
            </a:r>
            <a:r>
              <a:rPr lang="cs-CZ" baseline="0" dirty="0" err="1" smtClean="0">
                <a:solidFill>
                  <a:srgbClr val="211D1E"/>
                </a:solidFill>
                <a:latin typeface="Arial" panose="020B0604020202020204" pitchFamily="34" charset="0"/>
                <a:cs typeface="Arial" panose="020B0604020202020204" pitchFamily="34" charset="0"/>
              </a:rPr>
              <a:t>inceptos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himenaeos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Quisque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consequat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lectus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quis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nunc</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laoreet</a:t>
            </a:r>
            <a:r>
              <a:rPr lang="cs-CZ" baseline="0" dirty="0" smtClean="0">
                <a:solidFill>
                  <a:srgbClr val="211D1E"/>
                </a:solidFill>
                <a:latin typeface="Arial" panose="020B0604020202020204" pitchFamily="34" charset="0"/>
                <a:cs typeface="Arial" panose="020B0604020202020204" pitchFamily="34" charset="0"/>
              </a:rPr>
              <a:t> non </a:t>
            </a:r>
            <a:r>
              <a:rPr lang="cs-CZ" baseline="0" dirty="0" err="1" smtClean="0">
                <a:solidFill>
                  <a:srgbClr val="211D1E"/>
                </a:solidFill>
                <a:latin typeface="Arial" panose="020B0604020202020204" pitchFamily="34" charset="0"/>
                <a:cs typeface="Arial" panose="020B0604020202020204" pitchFamily="34" charset="0"/>
              </a:rPr>
              <a:t>lacinia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orci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varius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Nam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quis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augue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leo</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Phasellus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laoreet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bibendum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pulvinar</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Nunc</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faucibus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metus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gravida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dictum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euismod</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arcu</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orci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tincidunt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risus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eu</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ultrices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diam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erat</a:t>
            </a:r>
            <a:r>
              <a:rPr lang="cs-CZ" baseline="0" dirty="0" smtClean="0">
                <a:solidFill>
                  <a:srgbClr val="211D1E"/>
                </a:solidFill>
                <a:latin typeface="Arial" panose="020B0604020202020204" pitchFamily="34" charset="0"/>
                <a:cs typeface="Arial" panose="020B0604020202020204" pitchFamily="34" charset="0"/>
              </a:rPr>
              <a:t> a </a:t>
            </a:r>
            <a:r>
              <a:rPr lang="cs-CZ" baseline="0" dirty="0" err="1" smtClean="0">
                <a:solidFill>
                  <a:srgbClr val="211D1E"/>
                </a:solidFill>
                <a:latin typeface="Arial" panose="020B0604020202020204" pitchFamily="34" charset="0"/>
                <a:cs typeface="Arial" panose="020B0604020202020204" pitchFamily="34" charset="0"/>
              </a:rPr>
              <a:t>lacus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Pellentesque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eget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eros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lacus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Praesent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eget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nibh</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metus</a:t>
            </a:r>
            <a:r>
              <a:rPr lang="cs-CZ" baseline="0" dirty="0" smtClean="0">
                <a:solidFill>
                  <a:srgbClr val="211D1E"/>
                </a:solidFill>
                <a:latin typeface="Arial" panose="020B0604020202020204" pitchFamily="34" charset="0"/>
                <a:cs typeface="Arial" panose="020B0604020202020204" pitchFamily="34" charset="0"/>
              </a:rPr>
              <a:t>. In id </a:t>
            </a:r>
            <a:r>
              <a:rPr lang="cs-CZ" baseline="0" dirty="0" err="1" smtClean="0">
                <a:solidFill>
                  <a:srgbClr val="211D1E"/>
                </a:solidFill>
                <a:latin typeface="Arial" panose="020B0604020202020204" pitchFamily="34" charset="0"/>
                <a:cs typeface="Arial" panose="020B0604020202020204" pitchFamily="34" charset="0"/>
              </a:rPr>
              <a:t>lorem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magna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sit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amet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mollis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odio</a:t>
            </a:r>
            <a:r>
              <a:rPr lang="cs-CZ" baseline="0" dirty="0" smtClean="0">
                <a:solidFill>
                  <a:srgbClr val="211D1E"/>
                </a:solidFill>
                <a:latin typeface="Arial" panose="020B0604020202020204" pitchFamily="34" charset="0"/>
                <a:cs typeface="Arial" panose="020B0604020202020204" pitchFamily="34" charset="0"/>
              </a:rPr>
              <a:t>. Duis adipiscing nulla nisi, sit amet tristique arcu.</a:t>
            </a:r>
            <a:endParaRPr lang="cs-CZ" dirty="0">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IAOT</a:t>
            </a:r>
            <a:endParaRPr lang="en-US" sz="2800" b="1" baseline="0" dirty="0" smtClean="0">
              <a:solidFill>
                <a:srgbClr val="00A1DE"/>
              </a:solidFill>
              <a:latin typeface="Arial" panose="020B0604020202020204" pitchFamily="34" charset="0"/>
              <a:cs typeface="Arial" panose="020B0604020202020204" pitchFamily="34" charset="0"/>
            </a:endParaRPr>
          </a:p>
          <a:p>
            <a:r>
              <a:rPr lang="en-US" sz="2800" b="1" dirty="0" err="1" smtClean="0">
                <a:latin typeface="Arial" panose="020B0604020202020204" pitchFamily="34" charset="0"/>
                <a:cs typeface="Arial" panose="020B0604020202020204" pitchFamily="34" charset="0"/>
              </a:rPr>
              <a:t>Filozofie</a:t>
            </a:r>
            <a:endParaRPr lang="en-US" sz="2800" b="1" dirty="0" smtClean="0">
              <a:latin typeface="Arial" panose="020B0604020202020204" pitchFamily="34" charset="0"/>
              <a:cs typeface="Arial" panose="020B0604020202020204" pitchFamily="34" charset="0"/>
            </a:endParaRPr>
          </a:p>
        </p:txBody>
      </p:sp>
      <p:pic>
        <p:nvPicPr>
          <p:cNvPr id="11" name="Obrázek 10" descr="placeholder1.jpg"/>
          <p:cNvPicPr>
            <a:picLocks noChangeAspect="1"/>
          </p:cNvPicPr>
          <p:nvPr/>
        </p:nvPicPr>
        <p:blipFill>
          <a:blip r:embed="rId3"/>
          <a:stretch>
            <a:fillRect/>
          </a:stretch>
        </p:blipFill>
        <p:spPr>
          <a:xfrm>
            <a:off x="5786446" y="1928802"/>
            <a:ext cx="2857520" cy="3735324"/>
          </a:xfrm>
          <a:prstGeom prst="rect">
            <a:avLst/>
          </a:prstGeom>
        </p:spPr>
      </p:pic>
      <p:pic>
        <p:nvPicPr>
          <p:cNvPr id="9" name="Picture 8"/>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6</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en-US" sz="2800" b="1" dirty="0" err="1" smtClean="0">
                <a:latin typeface="Arial" panose="020B0604020202020204" pitchFamily="34" charset="0"/>
                <a:cs typeface="Arial" panose="020B0604020202020204" pitchFamily="34" charset="0"/>
              </a:rPr>
              <a:t>Slu</a:t>
            </a:r>
            <a:r>
              <a:rPr lang="cs-CZ" sz="2800" b="1" dirty="0" err="1" smtClean="0">
                <a:latin typeface="Arial" panose="020B0604020202020204" pitchFamily="34" charset="0"/>
                <a:cs typeface="Arial" panose="020B0604020202020204" pitchFamily="34" charset="0"/>
              </a:rPr>
              <a:t>žby</a:t>
            </a:r>
            <a:endParaRPr lang="en-US" sz="2800" b="1" dirty="0" smtClean="0">
              <a:latin typeface="Arial" panose="020B0604020202020204" pitchFamily="34" charset="0"/>
              <a:cs typeface="Arial" panose="020B0604020202020204" pitchFamily="34" charset="0"/>
            </a:endParaRPr>
          </a:p>
        </p:txBody>
      </p:sp>
      <p:pic>
        <p:nvPicPr>
          <p:cNvPr id="1026" name="Picture 2" descr="C:\Users\Jendn\Desktop\WebyVin\Konsepti PPT\PDF\placeholder2.jpg"/>
          <p:cNvPicPr>
            <a:picLocks noChangeAspect="1" noChangeArrowheads="1"/>
          </p:cNvPicPr>
          <p:nvPr/>
        </p:nvPicPr>
        <p:blipFill>
          <a:blip r:embed="rId3"/>
          <a:srcRect/>
          <a:stretch>
            <a:fillRect/>
          </a:stretch>
        </p:blipFill>
        <p:spPr bwMode="auto">
          <a:xfrm>
            <a:off x="500034" y="1714488"/>
            <a:ext cx="2546350" cy="2928957"/>
          </a:xfrm>
          <a:prstGeom prst="rect">
            <a:avLst/>
          </a:prstGeom>
          <a:noFill/>
        </p:spPr>
      </p:pic>
      <p:pic>
        <p:nvPicPr>
          <p:cNvPr id="10" name="Picture 2" descr="C:\Users\Jendn\Desktop\WebyVin\Konsepti PPT\PDF\placeholder2.jpg"/>
          <p:cNvPicPr>
            <a:picLocks noChangeAspect="1" noChangeArrowheads="1"/>
          </p:cNvPicPr>
          <p:nvPr/>
        </p:nvPicPr>
        <p:blipFill>
          <a:blip r:embed="rId3"/>
          <a:srcRect/>
          <a:stretch>
            <a:fillRect/>
          </a:stretch>
        </p:blipFill>
        <p:spPr bwMode="auto">
          <a:xfrm>
            <a:off x="3357554" y="1714488"/>
            <a:ext cx="2546350" cy="2928957"/>
          </a:xfrm>
          <a:prstGeom prst="rect">
            <a:avLst/>
          </a:prstGeom>
          <a:noFill/>
        </p:spPr>
      </p:pic>
      <p:pic>
        <p:nvPicPr>
          <p:cNvPr id="12" name="Picture 2" descr="C:\Users\Jendn\Desktop\WebyVin\Konsepti PPT\PDF\placeholder2.jpg"/>
          <p:cNvPicPr>
            <a:picLocks noChangeAspect="1" noChangeArrowheads="1"/>
          </p:cNvPicPr>
          <p:nvPr/>
        </p:nvPicPr>
        <p:blipFill>
          <a:blip r:embed="rId3"/>
          <a:srcRect/>
          <a:stretch>
            <a:fillRect/>
          </a:stretch>
        </p:blipFill>
        <p:spPr bwMode="auto">
          <a:xfrm>
            <a:off x="6215074" y="1714488"/>
            <a:ext cx="2546350" cy="2928958"/>
          </a:xfrm>
          <a:prstGeom prst="rect">
            <a:avLst/>
          </a:prstGeom>
          <a:noFill/>
        </p:spPr>
      </p:pic>
      <p:sp>
        <p:nvSpPr>
          <p:cNvPr id="14" name="TextovéPole 13"/>
          <p:cNvSpPr txBox="1"/>
          <p:nvPr/>
        </p:nvSpPr>
        <p:spPr>
          <a:xfrm>
            <a:off x="428596" y="4857760"/>
            <a:ext cx="2571768" cy="646331"/>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smtClean="0">
                <a:latin typeface="Arial" panose="020B0604020202020204" pitchFamily="34" charset="0"/>
                <a:cs typeface="Arial" panose="020B0604020202020204" pitchFamily="34" charset="0"/>
              </a:rPr>
              <a:t>dolor</a:t>
            </a:r>
            <a:r>
              <a:rPr lang="cs-CZ" dirty="0" smtClean="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a:t>
            </a:r>
          </a:p>
        </p:txBody>
      </p:sp>
      <p:sp>
        <p:nvSpPr>
          <p:cNvPr id="15" name="TextovéPole 14"/>
          <p:cNvSpPr txBox="1"/>
          <p:nvPr/>
        </p:nvSpPr>
        <p:spPr>
          <a:xfrm>
            <a:off x="3286116" y="4857760"/>
            <a:ext cx="2571768" cy="923330"/>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adipiscing</a:t>
            </a:r>
            <a:r>
              <a:rPr lang="cs-CZ" dirty="0">
                <a:latin typeface="Arial" panose="020B0604020202020204" pitchFamily="34" charset="0"/>
                <a:cs typeface="Arial" panose="020B0604020202020204" pitchFamily="34" charset="0"/>
              </a:rPr>
              <a:t> elit.</a:t>
            </a:r>
          </a:p>
        </p:txBody>
      </p:sp>
      <p:sp>
        <p:nvSpPr>
          <p:cNvPr id="16" name="TextovéPole 15"/>
          <p:cNvSpPr txBox="1"/>
          <p:nvPr/>
        </p:nvSpPr>
        <p:spPr>
          <a:xfrm>
            <a:off x="6143636" y="4857760"/>
            <a:ext cx="2571768" cy="646331"/>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smtClean="0">
                <a:latin typeface="Arial" panose="020B0604020202020204" pitchFamily="34" charset="0"/>
                <a:cs typeface="Arial" panose="020B0604020202020204" pitchFamily="34" charset="0"/>
              </a:rPr>
              <a:t>dolor</a:t>
            </a:r>
            <a:r>
              <a:rPr lang="cs-CZ" dirty="0" smtClean="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a:t>
            </a:r>
          </a:p>
        </p:txBody>
      </p:sp>
      <p:pic>
        <p:nvPicPr>
          <p:cNvPr id="11" name="Picture 10"/>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7</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Služby</a:t>
            </a:r>
            <a:endParaRPr lang="en-US" sz="2800" b="1" dirty="0" smtClean="0">
              <a:latin typeface="Arial" panose="020B0604020202020204" pitchFamily="34" charset="0"/>
              <a:cs typeface="Arial" panose="020B0604020202020204" pitchFamily="34" charset="0"/>
            </a:endParaRPr>
          </a:p>
        </p:txBody>
      </p:sp>
      <p:pic>
        <p:nvPicPr>
          <p:cNvPr id="1026" name="Picture 2" descr="C:\Users\Jendn\Desktop\WebyVin\Konsepti PPT\PDF\placeholder2.jpg"/>
          <p:cNvPicPr>
            <a:picLocks noChangeAspect="1" noChangeArrowheads="1"/>
          </p:cNvPicPr>
          <p:nvPr/>
        </p:nvPicPr>
        <p:blipFill>
          <a:blip r:embed="rId3"/>
          <a:stretch>
            <a:fillRect/>
          </a:stretch>
        </p:blipFill>
        <p:spPr bwMode="auto">
          <a:xfrm>
            <a:off x="500034" y="1714488"/>
            <a:ext cx="2546350" cy="1357322"/>
          </a:xfrm>
          <a:prstGeom prst="rect">
            <a:avLst/>
          </a:prstGeom>
          <a:noFill/>
        </p:spPr>
      </p:pic>
      <p:sp>
        <p:nvSpPr>
          <p:cNvPr id="14" name="TextovéPole 13"/>
          <p:cNvSpPr txBox="1"/>
          <p:nvPr/>
        </p:nvSpPr>
        <p:spPr>
          <a:xfrm>
            <a:off x="428596" y="4857760"/>
            <a:ext cx="2571768" cy="646331"/>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smtClean="0">
                <a:latin typeface="Arial" panose="020B0604020202020204" pitchFamily="34" charset="0"/>
                <a:cs typeface="Arial" panose="020B0604020202020204" pitchFamily="34" charset="0"/>
              </a:rPr>
              <a:t>dolor</a:t>
            </a:r>
            <a:r>
              <a:rPr lang="cs-CZ" dirty="0" smtClean="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a:t>
            </a:r>
          </a:p>
        </p:txBody>
      </p:sp>
      <p:sp>
        <p:nvSpPr>
          <p:cNvPr id="15" name="TextovéPole 14"/>
          <p:cNvSpPr txBox="1"/>
          <p:nvPr/>
        </p:nvSpPr>
        <p:spPr>
          <a:xfrm>
            <a:off x="3286116" y="4857760"/>
            <a:ext cx="2571768" cy="923330"/>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adipiscing</a:t>
            </a:r>
            <a:r>
              <a:rPr lang="cs-CZ" dirty="0">
                <a:latin typeface="Arial" panose="020B0604020202020204" pitchFamily="34" charset="0"/>
                <a:cs typeface="Arial" panose="020B0604020202020204" pitchFamily="34" charset="0"/>
              </a:rPr>
              <a:t> elit.</a:t>
            </a:r>
          </a:p>
        </p:txBody>
      </p:sp>
      <p:sp>
        <p:nvSpPr>
          <p:cNvPr id="16" name="TextovéPole 15"/>
          <p:cNvSpPr txBox="1"/>
          <p:nvPr/>
        </p:nvSpPr>
        <p:spPr>
          <a:xfrm>
            <a:off x="6143636" y="4857760"/>
            <a:ext cx="2571768" cy="646331"/>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smtClean="0">
                <a:latin typeface="Arial" panose="020B0604020202020204" pitchFamily="34" charset="0"/>
                <a:cs typeface="Arial" panose="020B0604020202020204" pitchFamily="34" charset="0"/>
              </a:rPr>
              <a:t>dolor</a:t>
            </a:r>
            <a:r>
              <a:rPr lang="cs-CZ" dirty="0" smtClean="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a:t>
            </a:r>
            <a:r>
              <a:rPr lang="cs-CZ" dirty="0">
                <a:latin typeface="Arial" panose="020B0604020202020204" pitchFamily="34" charset="0"/>
                <a:cs typeface="Arial" panose="020B0604020202020204" pitchFamily="34" charset="0"/>
              </a:rPr>
              <a:t>.</a:t>
            </a:r>
          </a:p>
        </p:txBody>
      </p:sp>
      <p:pic>
        <p:nvPicPr>
          <p:cNvPr id="17" name="Picture 2" descr="C:\Users\Jendn\Desktop\WebyVin\Konsepti PPT\PDF\placeholder2.jpg"/>
          <p:cNvPicPr>
            <a:picLocks noChangeAspect="1" noChangeArrowheads="1"/>
          </p:cNvPicPr>
          <p:nvPr/>
        </p:nvPicPr>
        <p:blipFill>
          <a:blip r:embed="rId3"/>
          <a:stretch>
            <a:fillRect/>
          </a:stretch>
        </p:blipFill>
        <p:spPr bwMode="auto">
          <a:xfrm>
            <a:off x="500034" y="3286124"/>
            <a:ext cx="2546350" cy="1357322"/>
          </a:xfrm>
          <a:prstGeom prst="rect">
            <a:avLst/>
          </a:prstGeom>
          <a:noFill/>
        </p:spPr>
      </p:pic>
      <p:pic>
        <p:nvPicPr>
          <p:cNvPr id="18" name="Picture 2" descr="C:\Users\Jendn\Desktop\WebyVin\Konsepti PPT\PDF\placeholder2.jpg"/>
          <p:cNvPicPr>
            <a:picLocks noChangeAspect="1" noChangeArrowheads="1"/>
          </p:cNvPicPr>
          <p:nvPr/>
        </p:nvPicPr>
        <p:blipFill>
          <a:blip r:embed="rId3"/>
          <a:stretch>
            <a:fillRect/>
          </a:stretch>
        </p:blipFill>
        <p:spPr bwMode="auto">
          <a:xfrm>
            <a:off x="3357554" y="1714488"/>
            <a:ext cx="2546350" cy="1357322"/>
          </a:xfrm>
          <a:prstGeom prst="rect">
            <a:avLst/>
          </a:prstGeom>
          <a:noFill/>
        </p:spPr>
      </p:pic>
      <p:pic>
        <p:nvPicPr>
          <p:cNvPr id="19" name="Picture 2" descr="C:\Users\Jendn\Desktop\WebyVin\Konsepti PPT\PDF\placeholder2.jpg"/>
          <p:cNvPicPr>
            <a:picLocks noChangeAspect="1" noChangeArrowheads="1"/>
          </p:cNvPicPr>
          <p:nvPr/>
        </p:nvPicPr>
        <p:blipFill>
          <a:blip r:embed="rId3"/>
          <a:stretch>
            <a:fillRect/>
          </a:stretch>
        </p:blipFill>
        <p:spPr bwMode="auto">
          <a:xfrm>
            <a:off x="3357554" y="3286124"/>
            <a:ext cx="2546350" cy="1357322"/>
          </a:xfrm>
          <a:prstGeom prst="rect">
            <a:avLst/>
          </a:prstGeom>
          <a:noFill/>
        </p:spPr>
      </p:pic>
      <p:pic>
        <p:nvPicPr>
          <p:cNvPr id="20" name="Picture 2" descr="C:\Users\Jendn\Desktop\WebyVin\Konsepti PPT\PDF\placeholder2.jpg"/>
          <p:cNvPicPr>
            <a:picLocks noChangeAspect="1" noChangeArrowheads="1"/>
          </p:cNvPicPr>
          <p:nvPr/>
        </p:nvPicPr>
        <p:blipFill>
          <a:blip r:embed="rId3"/>
          <a:stretch>
            <a:fillRect/>
          </a:stretch>
        </p:blipFill>
        <p:spPr bwMode="auto">
          <a:xfrm>
            <a:off x="6215074" y="1714488"/>
            <a:ext cx="2546350" cy="1357322"/>
          </a:xfrm>
          <a:prstGeom prst="rect">
            <a:avLst/>
          </a:prstGeom>
          <a:noFill/>
        </p:spPr>
      </p:pic>
      <p:pic>
        <p:nvPicPr>
          <p:cNvPr id="21" name="Picture 2" descr="C:\Users\Jendn\Desktop\WebyVin\Konsepti PPT\PDF\placeholder2.jpg"/>
          <p:cNvPicPr>
            <a:picLocks noChangeAspect="1" noChangeArrowheads="1"/>
          </p:cNvPicPr>
          <p:nvPr/>
        </p:nvPicPr>
        <p:blipFill>
          <a:blip r:embed="rId3"/>
          <a:stretch>
            <a:fillRect/>
          </a:stretch>
        </p:blipFill>
        <p:spPr bwMode="auto">
          <a:xfrm>
            <a:off x="6215074" y="3286124"/>
            <a:ext cx="2546350" cy="1357322"/>
          </a:xfrm>
          <a:prstGeom prst="rect">
            <a:avLst/>
          </a:prstGeom>
          <a:noFill/>
        </p:spPr>
      </p:pic>
      <p:pic>
        <p:nvPicPr>
          <p:cNvPr id="23" name="Picture 22"/>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8</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Služby</a:t>
            </a:r>
            <a:endParaRPr lang="en-US" sz="2800" dirty="0" smtClean="0">
              <a:latin typeface="Arial" panose="020B0604020202020204" pitchFamily="34" charset="0"/>
              <a:cs typeface="Arial" panose="020B0604020202020204" pitchFamily="34" charset="0"/>
            </a:endParaRPr>
          </a:p>
        </p:txBody>
      </p:sp>
      <p:pic>
        <p:nvPicPr>
          <p:cNvPr id="22" name="Obrázek 21" descr="placeholder2.jpg"/>
          <p:cNvPicPr>
            <a:picLocks noChangeAspect="1"/>
          </p:cNvPicPr>
          <p:nvPr/>
        </p:nvPicPr>
        <p:blipFill>
          <a:blip r:embed="rId3"/>
          <a:stretch>
            <a:fillRect/>
          </a:stretch>
        </p:blipFill>
        <p:spPr>
          <a:xfrm>
            <a:off x="428596" y="1857364"/>
            <a:ext cx="2643206" cy="3786214"/>
          </a:xfrm>
          <a:prstGeom prst="rect">
            <a:avLst/>
          </a:prstGeom>
        </p:spPr>
      </p:pic>
      <p:pic>
        <p:nvPicPr>
          <p:cNvPr id="23" name="Obrázek 22" descr="placeholder2.jpg"/>
          <p:cNvPicPr>
            <a:picLocks noChangeAspect="1"/>
          </p:cNvPicPr>
          <p:nvPr/>
        </p:nvPicPr>
        <p:blipFill>
          <a:blip r:embed="rId3"/>
          <a:stretch>
            <a:fillRect/>
          </a:stretch>
        </p:blipFill>
        <p:spPr>
          <a:xfrm>
            <a:off x="3357554" y="1857364"/>
            <a:ext cx="5214974" cy="3786214"/>
          </a:xfrm>
          <a:prstGeom prst="rect">
            <a:avLst/>
          </a:prstGeom>
        </p:spPr>
      </p:pic>
      <p:pic>
        <p:nvPicPr>
          <p:cNvPr id="7" name="Picture 6"/>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9</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Služby</a:t>
            </a:r>
            <a:endParaRPr lang="en-US" sz="2800" b="1" dirty="0" smtClean="0">
              <a:latin typeface="Arial" panose="020B0604020202020204" pitchFamily="34" charset="0"/>
              <a:cs typeface="Arial" panose="020B0604020202020204" pitchFamily="34" charset="0"/>
            </a:endParaRPr>
          </a:p>
        </p:txBody>
      </p:sp>
      <p:pic>
        <p:nvPicPr>
          <p:cNvPr id="22" name="Obrázek 21" descr="placeholder2.jpg"/>
          <p:cNvPicPr>
            <a:picLocks noChangeAspect="1"/>
          </p:cNvPicPr>
          <p:nvPr/>
        </p:nvPicPr>
        <p:blipFill>
          <a:blip r:embed="rId3"/>
          <a:stretch>
            <a:fillRect/>
          </a:stretch>
        </p:blipFill>
        <p:spPr>
          <a:xfrm>
            <a:off x="428596" y="1857364"/>
            <a:ext cx="2643206" cy="2857520"/>
          </a:xfrm>
          <a:prstGeom prst="rect">
            <a:avLst/>
          </a:prstGeom>
        </p:spPr>
      </p:pic>
      <p:pic>
        <p:nvPicPr>
          <p:cNvPr id="23" name="Obrázek 22" descr="placeholder2.jpg"/>
          <p:cNvPicPr>
            <a:picLocks noChangeAspect="1"/>
          </p:cNvPicPr>
          <p:nvPr/>
        </p:nvPicPr>
        <p:blipFill>
          <a:blip r:embed="rId3"/>
          <a:stretch>
            <a:fillRect/>
          </a:stretch>
        </p:blipFill>
        <p:spPr>
          <a:xfrm>
            <a:off x="3357554" y="1857364"/>
            <a:ext cx="5214974" cy="2857520"/>
          </a:xfrm>
          <a:prstGeom prst="rect">
            <a:avLst/>
          </a:prstGeom>
        </p:spPr>
      </p:pic>
      <p:sp>
        <p:nvSpPr>
          <p:cNvPr id="10" name="TextovéPole 9"/>
          <p:cNvSpPr txBox="1"/>
          <p:nvPr/>
        </p:nvSpPr>
        <p:spPr>
          <a:xfrm>
            <a:off x="357158" y="4857760"/>
            <a:ext cx="2643206" cy="923330"/>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amet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consectetur.ssim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vulputate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aliquam</a:t>
            </a:r>
            <a:r>
              <a:rPr lang="cs-CZ" dirty="0">
                <a:latin typeface="Arial" panose="020B0604020202020204" pitchFamily="34" charset="0"/>
                <a:cs typeface="Arial" panose="020B0604020202020204" pitchFamily="34" charset="0"/>
              </a:rPr>
              <a:t>.</a:t>
            </a:r>
          </a:p>
        </p:txBody>
      </p:sp>
      <p:sp>
        <p:nvSpPr>
          <p:cNvPr id="11" name="TextovéPole 10"/>
          <p:cNvSpPr txBox="1"/>
          <p:nvPr/>
        </p:nvSpPr>
        <p:spPr>
          <a:xfrm>
            <a:off x="3286116" y="4857760"/>
            <a:ext cx="2286016" cy="1200329"/>
          </a:xfrm>
          <a:prstGeom prst="rect">
            <a:avLst/>
          </a:prstGeom>
          <a:noFill/>
        </p:spPr>
        <p:txBody>
          <a:bodyPr wrap="square" rtlCol="0">
            <a:spAutoFit/>
          </a:bodyPr>
          <a:lstStyle/>
          <a:p>
            <a:r>
              <a:rPr lang="cs-CZ" dirty="0" smtClean="0">
                <a:latin typeface="Arial" panose="020B0604020202020204" pitchFamily="34" charset="0"/>
                <a:cs typeface="Arial" panose="020B0604020202020204" pitchFamily="34" charset="0"/>
              </a:rPr>
              <a:t>Lorem ipsum dolor sit amet, consectetur adipiscing elit.</a:t>
            </a:r>
            <a:endParaRPr lang="cs-CZ"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10</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Služby</a:t>
            </a:r>
            <a:endParaRPr lang="en-US" sz="2800" b="1" dirty="0" smtClean="0">
              <a:latin typeface="Arial" panose="020B0604020202020204" pitchFamily="34" charset="0"/>
              <a:cs typeface="Arial" panose="020B0604020202020204" pitchFamily="34" charset="0"/>
            </a:endParaRPr>
          </a:p>
        </p:txBody>
      </p:sp>
      <p:pic>
        <p:nvPicPr>
          <p:cNvPr id="23" name="Obrázek 22" descr="placeholder2.jpg"/>
          <p:cNvPicPr>
            <a:picLocks noChangeAspect="1"/>
          </p:cNvPicPr>
          <p:nvPr/>
        </p:nvPicPr>
        <p:blipFill>
          <a:blip r:embed="rId3"/>
          <a:stretch>
            <a:fillRect/>
          </a:stretch>
        </p:blipFill>
        <p:spPr>
          <a:xfrm>
            <a:off x="3214678" y="1857364"/>
            <a:ext cx="5357850" cy="4000528"/>
          </a:xfrm>
          <a:prstGeom prst="rect">
            <a:avLst/>
          </a:prstGeom>
        </p:spPr>
      </p:pic>
      <p:sp>
        <p:nvSpPr>
          <p:cNvPr id="10" name="TextovéPole 9"/>
          <p:cNvSpPr txBox="1"/>
          <p:nvPr/>
        </p:nvSpPr>
        <p:spPr>
          <a:xfrm>
            <a:off x="285720" y="1785926"/>
            <a:ext cx="2786082" cy="3416320"/>
          </a:xfrm>
          <a:prstGeom prst="rect">
            <a:avLst/>
          </a:prstGeom>
          <a:noFill/>
        </p:spPr>
        <p:txBody>
          <a:bodyPr wrap="square" rtlCol="0">
            <a:spAutoFit/>
          </a:bodyPr>
          <a:lstStyle/>
          <a:p>
            <a:r>
              <a:rPr lang="cs-CZ" dirty="0" err="1">
                <a:solidFill>
                  <a:srgbClr val="211D1E"/>
                </a:solidFill>
                <a:latin typeface="Arial" panose="020B0604020202020204" pitchFamily="34" charset="0"/>
                <a:cs typeface="Arial" panose="020B0604020202020204" pitchFamily="34" charset="0"/>
              </a:rPr>
              <a:t>Lorem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ipsum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dolor</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sit</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amet</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consectetur</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adipiscing</a:t>
            </a:r>
            <a:r>
              <a:rPr lang="cs-CZ" dirty="0">
                <a:solidFill>
                  <a:srgbClr val="211D1E"/>
                </a:solidFill>
                <a:latin typeface="Arial" panose="020B0604020202020204" pitchFamily="34" charset="0"/>
                <a:cs typeface="Arial" panose="020B0604020202020204" pitchFamily="34" charset="0"/>
              </a:rPr>
              <a:t> elit. </a:t>
            </a:r>
            <a:r>
              <a:rPr lang="cs-CZ" dirty="0" err="1">
                <a:solidFill>
                  <a:srgbClr val="211D1E"/>
                </a:solidFill>
                <a:latin typeface="Arial" panose="020B0604020202020204" pitchFamily="34" charset="0"/>
                <a:cs typeface="Arial" panose="020B0604020202020204" pitchFamily="34" charset="0"/>
              </a:rPr>
              <a:t>Maecenas</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dignissim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vulputate</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aliquam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Lorem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ipsum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dolor</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sit</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amet</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consectetur</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adipiscing</a:t>
            </a:r>
            <a:r>
              <a:rPr lang="cs-CZ" dirty="0">
                <a:solidFill>
                  <a:srgbClr val="211D1E"/>
                </a:solidFill>
                <a:latin typeface="Arial" panose="020B0604020202020204" pitchFamily="34" charset="0"/>
                <a:cs typeface="Arial" panose="020B0604020202020204" pitchFamily="34" charset="0"/>
              </a:rPr>
              <a:t> elit. </a:t>
            </a:r>
            <a:r>
              <a:rPr lang="cs-CZ" dirty="0" err="1">
                <a:solidFill>
                  <a:srgbClr val="211D1E"/>
                </a:solidFill>
                <a:latin typeface="Arial" panose="020B0604020202020204" pitchFamily="34" charset="0"/>
                <a:cs typeface="Arial" panose="020B0604020202020204" pitchFamily="34" charset="0"/>
              </a:rPr>
              <a:t>Maecenas</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dignissim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vulputate</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aliquam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consectetur</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adipiscing</a:t>
            </a:r>
            <a:r>
              <a:rPr lang="cs-CZ" dirty="0">
                <a:solidFill>
                  <a:srgbClr val="211D1E"/>
                </a:solidFill>
                <a:latin typeface="Arial" panose="020B0604020202020204" pitchFamily="34" charset="0"/>
                <a:cs typeface="Arial" panose="020B0604020202020204" pitchFamily="34" charset="0"/>
              </a:rPr>
              <a:t> elit. </a:t>
            </a:r>
            <a:r>
              <a:rPr lang="cs-CZ" dirty="0" err="1">
                <a:solidFill>
                  <a:srgbClr val="211D1E"/>
                </a:solidFill>
                <a:latin typeface="Arial" panose="020B0604020202020204" pitchFamily="34" charset="0"/>
                <a:cs typeface="Arial" panose="020B0604020202020204" pitchFamily="34" charset="0"/>
              </a:rPr>
              <a:t>Maecenas</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dignissim</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vulputate</a:t>
            </a:r>
            <a:r>
              <a:rPr lang="cs-CZ" dirty="0">
                <a:solidFill>
                  <a:srgbClr val="211D1E"/>
                </a:solidFill>
                <a:latin typeface="Arial" panose="020B0604020202020204" pitchFamily="34" charset="0"/>
                <a:cs typeface="Arial" panose="020B0604020202020204" pitchFamily="34" charset="0"/>
              </a:rPr>
              <a:t> </a:t>
            </a:r>
            <a:r>
              <a:rPr lang="cs-CZ" dirty="0" err="1">
                <a:solidFill>
                  <a:srgbClr val="211D1E"/>
                </a:solidFill>
                <a:latin typeface="Arial" panose="020B0604020202020204" pitchFamily="34" charset="0"/>
                <a:cs typeface="Arial" panose="020B0604020202020204" pitchFamily="34" charset="0"/>
              </a:rPr>
              <a:t>aliquam</a:t>
            </a:r>
            <a:r>
              <a:rPr lang="cs-CZ" dirty="0">
                <a:solidFill>
                  <a:srgbClr val="211D1E"/>
                </a:solidFill>
                <a:latin typeface="Arial" panose="020B0604020202020204" pitchFamily="34" charset="0"/>
                <a:cs typeface="Arial" panose="020B0604020202020204" pitchFamily="34" charset="0"/>
              </a:rPr>
              <a:t>.</a:t>
            </a:r>
            <a:endParaRPr lang="cs-CZ" dirty="0">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11</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cs-CZ" sz="2800" b="1" dirty="0" smtClean="0">
                <a:latin typeface="Arial" panose="020B0604020202020204" pitchFamily="34" charset="0"/>
                <a:cs typeface="Arial" panose="020B0604020202020204" pitchFamily="34" charset="0"/>
              </a:rPr>
              <a:t>Služby</a:t>
            </a:r>
            <a:endParaRPr lang="en-US" sz="2800" b="1" dirty="0" smtClean="0">
              <a:latin typeface="Arial" panose="020B0604020202020204" pitchFamily="34" charset="0"/>
              <a:cs typeface="Arial" panose="020B0604020202020204" pitchFamily="34" charset="0"/>
            </a:endParaRPr>
          </a:p>
        </p:txBody>
      </p:sp>
      <p:pic>
        <p:nvPicPr>
          <p:cNvPr id="23" name="Obrázek 22" descr="placeholder2.jpg"/>
          <p:cNvPicPr>
            <a:picLocks noChangeAspect="1"/>
          </p:cNvPicPr>
          <p:nvPr/>
        </p:nvPicPr>
        <p:blipFill>
          <a:blip r:embed="rId3"/>
          <a:stretch>
            <a:fillRect/>
          </a:stretch>
        </p:blipFill>
        <p:spPr>
          <a:xfrm>
            <a:off x="467544" y="1714488"/>
            <a:ext cx="8104984" cy="4000528"/>
          </a:xfrm>
          <a:prstGeom prst="rect">
            <a:avLst/>
          </a:prstGeom>
        </p:spPr>
      </p:pic>
      <p:pic>
        <p:nvPicPr>
          <p:cNvPr id="6" name="Picture 5"/>
          <p:cNvPicPr>
            <a:picLocks noChangeAspect="1"/>
          </p:cNvPicPr>
          <p:nvPr/>
        </p:nvPicPr>
        <p:blipFill>
          <a:blip r:embed="rId4"/>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A1DE"/>
        </a:solidFill>
        <a:effectLst/>
      </p:bgPr>
    </p:bg>
    <p:spTree>
      <p:nvGrpSpPr>
        <p:cNvPr id="1" name=""/>
        <p:cNvGrpSpPr/>
        <p:nvPr/>
      </p:nvGrpSpPr>
      <p:grpSpPr>
        <a:xfrm>
          <a:off x="0" y="0"/>
          <a:ext cx="0" cy="0"/>
          <a:chOff x="0" y="0"/>
          <a:chExt cx="0" cy="0"/>
        </a:xfrm>
      </p:grpSpPr>
      <p:sp>
        <p:nvSpPr>
          <p:cNvPr id="5" name="TextovéPole 4"/>
          <p:cNvSpPr txBox="1"/>
          <p:nvPr/>
        </p:nvSpPr>
        <p:spPr>
          <a:xfrm>
            <a:off x="179512" y="2781509"/>
            <a:ext cx="8784976" cy="954107"/>
          </a:xfrm>
          <a:prstGeom prst="rect">
            <a:avLst/>
          </a:prstGeom>
          <a:noFill/>
        </p:spPr>
        <p:txBody>
          <a:bodyPr wrap="square" rtlCol="0" anchor="ctr">
            <a:spAutoFit/>
          </a:bodyPr>
          <a:lstStyle/>
          <a:p>
            <a:pPr algn="ctr"/>
            <a:r>
              <a:rPr lang="cs-CZ" sz="2800" dirty="0" smtClean="0">
                <a:solidFill>
                  <a:schemeClr val="bg1"/>
                </a:solidFill>
                <a:latin typeface="Arial" panose="020B0604020202020204" pitchFamily="34" charset="0"/>
                <a:cs typeface="Arial" panose="020B0604020202020204" pitchFamily="34" charset="0"/>
              </a:rPr>
              <a:t>Předělová stránka prezentace </a:t>
            </a:r>
          </a:p>
          <a:p>
            <a:pPr algn="ctr"/>
            <a:r>
              <a:rPr lang="cs-CZ" sz="2800" dirty="0" smtClean="0">
                <a:solidFill>
                  <a:schemeClr val="bg1"/>
                </a:solidFill>
                <a:latin typeface="Arial" panose="020B0604020202020204" pitchFamily="34" charset="0"/>
                <a:cs typeface="Arial" panose="020B0604020202020204" pitchFamily="34" charset="0"/>
              </a:rPr>
              <a:t>ve dvou řádcích</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33333"/>
        </a:solidFill>
        <a:effectLst/>
      </p:bgPr>
    </p:bg>
    <p:spTree>
      <p:nvGrpSpPr>
        <p:cNvPr id="1" name=""/>
        <p:cNvGrpSpPr/>
        <p:nvPr/>
      </p:nvGrpSpPr>
      <p:grpSpPr>
        <a:xfrm>
          <a:off x="0" y="0"/>
          <a:ext cx="0" cy="0"/>
          <a:chOff x="0" y="0"/>
          <a:chExt cx="0" cy="0"/>
        </a:xfrm>
      </p:grpSpPr>
      <p:sp>
        <p:nvSpPr>
          <p:cNvPr id="5" name="TextovéPole 4"/>
          <p:cNvSpPr txBox="1"/>
          <p:nvPr/>
        </p:nvSpPr>
        <p:spPr>
          <a:xfrm>
            <a:off x="179512" y="2781509"/>
            <a:ext cx="8784976" cy="954107"/>
          </a:xfrm>
          <a:prstGeom prst="rect">
            <a:avLst/>
          </a:prstGeom>
          <a:noFill/>
        </p:spPr>
        <p:txBody>
          <a:bodyPr wrap="square" rtlCol="0" anchor="ctr">
            <a:spAutoFit/>
          </a:bodyPr>
          <a:lstStyle/>
          <a:p>
            <a:pPr algn="ctr"/>
            <a:r>
              <a:rPr lang="cs-CZ" sz="2800" dirty="0" smtClean="0">
                <a:solidFill>
                  <a:prstClr val="white"/>
                </a:solidFill>
                <a:latin typeface="Arial" panose="020B0604020202020204" pitchFamily="34" charset="0"/>
                <a:cs typeface="Arial" panose="020B0604020202020204" pitchFamily="34" charset="0"/>
              </a:rPr>
              <a:t>Předělová stránka prezentace </a:t>
            </a:r>
          </a:p>
          <a:p>
            <a:pPr algn="ctr"/>
            <a:r>
              <a:rPr lang="cs-CZ" sz="2800" dirty="0" smtClean="0">
                <a:solidFill>
                  <a:prstClr val="white"/>
                </a:solidFill>
                <a:latin typeface="Arial" panose="020B0604020202020204" pitchFamily="34" charset="0"/>
                <a:cs typeface="Arial" panose="020B0604020202020204" pitchFamily="34" charset="0"/>
              </a:rPr>
              <a:t>ve dvou řádcích</a:t>
            </a:r>
          </a:p>
        </p:txBody>
      </p:sp>
    </p:spTree>
    <p:extLst>
      <p:ext uri="{BB962C8B-B14F-4D97-AF65-F5344CB8AC3E}">
        <p14:creationId xmlns:p14="http://schemas.microsoft.com/office/powerpoint/2010/main" val="38212658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14</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en-US" sz="2800" b="1" dirty="0" err="1" smtClean="0">
                <a:latin typeface="Arial" panose="020B0604020202020204" pitchFamily="34" charset="0"/>
                <a:cs typeface="Arial" panose="020B0604020202020204" pitchFamily="34" charset="0"/>
              </a:rPr>
              <a:t>Dodavatel</a:t>
            </a:r>
            <a:r>
              <a:rPr lang="cs-CZ" sz="2800" b="1" dirty="0" smtClean="0">
                <a:latin typeface="Arial" panose="020B0604020202020204" pitchFamily="34" charset="0"/>
                <a:cs typeface="Arial" panose="020B0604020202020204" pitchFamily="34" charset="0"/>
              </a:rPr>
              <a:t>é</a:t>
            </a:r>
            <a:endParaRPr lang="en-US" sz="2800" b="1" dirty="0" smtClean="0">
              <a:latin typeface="Arial" panose="020B0604020202020204" pitchFamily="34" charset="0"/>
              <a:cs typeface="Arial" panose="020B0604020202020204" pitchFamily="34" charset="0"/>
            </a:endParaRPr>
          </a:p>
        </p:txBody>
      </p:sp>
      <p:sp>
        <p:nvSpPr>
          <p:cNvPr id="7" name="TextovéPole 6"/>
          <p:cNvSpPr txBox="1"/>
          <p:nvPr/>
        </p:nvSpPr>
        <p:spPr>
          <a:xfrm>
            <a:off x="428596" y="1714488"/>
            <a:ext cx="2643206" cy="3416320"/>
          </a:xfrm>
          <a:prstGeom prst="rect">
            <a:avLst/>
          </a:prstGeom>
          <a:noFill/>
        </p:spPr>
        <p:txBody>
          <a:bodyPr wrap="square" rtlCol="0">
            <a:spAutoFit/>
          </a:bodyPr>
          <a:lstStyle/>
          <a:p>
            <a:r>
              <a:rPr lang="cs-CZ" b="1" dirty="0" smtClean="0">
                <a:latin typeface="Arial" panose="020B0604020202020204" pitchFamily="34" charset="0"/>
                <a:cs typeface="Arial" panose="020B0604020202020204" pitchFamily="34" charset="0"/>
              </a:rPr>
              <a:t>Sloupec A</a:t>
            </a:r>
            <a:endParaRPr lang="en-US" b="1"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Ad </a:t>
            </a:r>
            <a:r>
              <a:rPr lang="cs-CZ" dirty="0">
                <a:latin typeface="Arial" panose="020B0604020202020204" pitchFamily="34" charset="0"/>
                <a:cs typeface="Arial" panose="020B0604020202020204" pitchFamily="34" charset="0"/>
              </a:rPr>
              <a:t>in dest ignarei ia Si ce hocte ad non nequa seris inpriss ultorum o eti sendetem omne estus? </a:t>
            </a:r>
            <a:r>
              <a:rPr lang="cs-CZ" dirty="0" err="1">
                <a:latin typeface="Arial" panose="020B0604020202020204" pitchFamily="34" charset="0"/>
                <a:cs typeface="Arial" panose="020B0604020202020204" pitchFamily="34" charset="0"/>
              </a:rPr>
              <a:t>Quos</a:t>
            </a:r>
            <a:r>
              <a:rPr lang="cs-CZ" dirty="0">
                <a:latin typeface="Arial" panose="020B0604020202020204" pitchFamily="34" charset="0"/>
                <a:cs typeface="Arial" panose="020B0604020202020204" pitchFamily="34" charset="0"/>
              </a:rPr>
              <a:t>, Ti. Viviverox notis in senderis fit, untero, convocae fue faut quontintelis vividit; num serae popoterum</a:t>
            </a:r>
            <a:r>
              <a:rPr lang="cs-CZ" dirty="0" smtClean="0">
                <a:latin typeface="Arial" panose="020B0604020202020204" pitchFamily="34" charset="0"/>
                <a:cs typeface="Arial" panose="020B0604020202020204" pitchFamily="34" charset="0"/>
              </a:rPr>
              <a:t>.</a:t>
            </a:r>
            <a:endParaRPr lang="cs-CZ" dirty="0">
              <a:latin typeface="Arial" panose="020B0604020202020204" pitchFamily="34" charset="0"/>
              <a:cs typeface="Arial" panose="020B0604020202020204" pitchFamily="34" charset="0"/>
            </a:endParaRPr>
          </a:p>
        </p:txBody>
      </p:sp>
      <p:sp>
        <p:nvSpPr>
          <p:cNvPr id="10" name="TextovéPole 9"/>
          <p:cNvSpPr txBox="1"/>
          <p:nvPr/>
        </p:nvSpPr>
        <p:spPr>
          <a:xfrm>
            <a:off x="3143240" y="1714488"/>
            <a:ext cx="2714644" cy="3139321"/>
          </a:xfrm>
          <a:prstGeom prst="rect">
            <a:avLst/>
          </a:prstGeom>
          <a:noFill/>
        </p:spPr>
        <p:txBody>
          <a:bodyPr wrap="square" rtlCol="0">
            <a:spAutoFit/>
          </a:bodyPr>
          <a:lstStyle/>
          <a:p>
            <a:r>
              <a:rPr lang="cs-CZ" b="1" dirty="0" smtClean="0">
                <a:solidFill>
                  <a:srgbClr val="211D1E"/>
                </a:solidFill>
                <a:latin typeface="Arial" panose="020B0604020202020204" pitchFamily="34" charset="0"/>
                <a:cs typeface="Arial" panose="020B0604020202020204" pitchFamily="34" charset="0"/>
              </a:rPr>
              <a:t>Sloupec B</a:t>
            </a:r>
            <a:endParaRPr lang="en-US" b="1" dirty="0" smtClean="0">
              <a:solidFill>
                <a:srgbClr val="211D1E"/>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cs-CZ" dirty="0" err="1">
                <a:latin typeface="Arial" panose="020B0604020202020204" pitchFamily="34" charset="0"/>
                <a:cs typeface="Arial" panose="020B0604020202020204" pitchFamily="34" charset="0"/>
              </a:rPr>
              <a:t>Ma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nius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Mulii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aciam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tiac</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constemus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corae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facepse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nimilib</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ulatilica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mentemoris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ia</a:t>
            </a:r>
            <a:r>
              <a:rPr lang="cs-CZ" dirty="0">
                <a:latin typeface="Arial" panose="020B0604020202020204" pitchFamily="34" charset="0"/>
                <a:cs typeface="Arial" panose="020B0604020202020204" pitchFamily="34" charset="0"/>
              </a:rPr>
              <a:t>? Ad in </a:t>
            </a:r>
            <a:r>
              <a:rPr lang="cs-CZ" dirty="0" err="1">
                <a:latin typeface="Arial" panose="020B0604020202020204" pitchFamily="34" charset="0"/>
                <a:cs typeface="Arial" panose="020B0604020202020204" pitchFamily="34" charset="0"/>
              </a:rPr>
              <a:t>dest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ignarei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ia</a:t>
            </a:r>
            <a:r>
              <a:rPr lang="cs-CZ" dirty="0">
                <a:latin typeface="Arial" panose="020B0604020202020204" pitchFamily="34" charset="0"/>
                <a:cs typeface="Arial" panose="020B0604020202020204" pitchFamily="34" charset="0"/>
              </a:rPr>
              <a:t> Si </a:t>
            </a:r>
            <a:r>
              <a:rPr lang="cs-CZ" dirty="0" err="1">
                <a:latin typeface="Arial" panose="020B0604020202020204" pitchFamily="34" charset="0"/>
                <a:cs typeface="Arial" panose="020B0604020202020204" pitchFamily="34" charset="0"/>
              </a:rPr>
              <a:t>ce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hocte</a:t>
            </a:r>
            <a:r>
              <a:rPr lang="cs-CZ" dirty="0">
                <a:latin typeface="Arial" panose="020B0604020202020204" pitchFamily="34" charset="0"/>
                <a:cs typeface="Arial" panose="020B0604020202020204" pitchFamily="34" charset="0"/>
              </a:rPr>
              <a:t> ad non </a:t>
            </a:r>
            <a:r>
              <a:rPr lang="cs-CZ" dirty="0" err="1">
                <a:latin typeface="Arial" panose="020B0604020202020204" pitchFamily="34" charset="0"/>
                <a:cs typeface="Arial" panose="020B0604020202020204" pitchFamily="34" charset="0"/>
              </a:rPr>
              <a:t>nequa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seris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inpriss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ultorum</a:t>
            </a:r>
            <a:r>
              <a:rPr lang="cs-CZ" dirty="0">
                <a:latin typeface="Arial" panose="020B0604020202020204" pitchFamily="34" charset="0"/>
                <a:cs typeface="Arial" panose="020B0604020202020204" pitchFamily="34" charset="0"/>
              </a:rPr>
              <a:t> o </a:t>
            </a:r>
            <a:r>
              <a:rPr lang="cs-CZ" dirty="0" err="1">
                <a:latin typeface="Arial" panose="020B0604020202020204" pitchFamily="34" charset="0"/>
                <a:cs typeface="Arial" panose="020B0604020202020204" pitchFamily="34" charset="0"/>
              </a:rPr>
              <a:t>eti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sendetem</a:t>
            </a:r>
            <a:r>
              <a:rPr lang="cs-CZ" dirty="0">
                <a:latin typeface="Arial" panose="020B0604020202020204" pitchFamily="34" charset="0"/>
                <a:cs typeface="Arial" panose="020B0604020202020204" pitchFamily="34" charset="0"/>
              </a:rPr>
              <a:t> omne </a:t>
            </a:r>
            <a:r>
              <a:rPr lang="cs-CZ" dirty="0" err="1">
                <a:latin typeface="Arial" panose="020B0604020202020204" pitchFamily="34" charset="0"/>
                <a:cs typeface="Arial" panose="020B0604020202020204" pitchFamily="34" charset="0"/>
              </a:rPr>
              <a:t>estus</a:t>
            </a:r>
            <a:r>
              <a:rPr lang="cs-CZ" dirty="0">
                <a:latin typeface="Arial" panose="020B0604020202020204" pitchFamily="34" charset="0"/>
                <a:cs typeface="Arial" panose="020B0604020202020204" pitchFamily="34" charset="0"/>
              </a:rPr>
              <a:t>? Quos, Ti. </a:t>
            </a:r>
          </a:p>
        </p:txBody>
      </p:sp>
      <p:sp>
        <p:nvSpPr>
          <p:cNvPr id="11" name="TextovéPole 10"/>
          <p:cNvSpPr txBox="1"/>
          <p:nvPr/>
        </p:nvSpPr>
        <p:spPr>
          <a:xfrm>
            <a:off x="5929322" y="1714488"/>
            <a:ext cx="2714644" cy="3970318"/>
          </a:xfrm>
          <a:prstGeom prst="rect">
            <a:avLst/>
          </a:prstGeom>
          <a:noFill/>
        </p:spPr>
        <p:txBody>
          <a:bodyPr wrap="square" rtlCol="0">
            <a:spAutoFit/>
          </a:bodyPr>
          <a:lstStyle/>
          <a:p>
            <a:r>
              <a:rPr lang="cs-CZ" b="1" dirty="0" smtClean="0">
                <a:solidFill>
                  <a:srgbClr val="211D1E"/>
                </a:solidFill>
                <a:latin typeface="Arial" panose="020B0604020202020204" pitchFamily="34" charset="0"/>
                <a:cs typeface="Arial" panose="020B0604020202020204" pitchFamily="34" charset="0"/>
              </a:rPr>
              <a:t>Sloupec C</a:t>
            </a:r>
            <a:endParaRPr lang="en-US" b="1" dirty="0" smtClean="0">
              <a:solidFill>
                <a:srgbClr val="211D1E"/>
              </a:solidFill>
              <a:latin typeface="Arial" panose="020B0604020202020204" pitchFamily="34" charset="0"/>
              <a:cs typeface="Arial" panose="020B0604020202020204" pitchFamily="34" charset="0"/>
            </a:endParaRPr>
          </a:p>
          <a:p>
            <a:endParaRPr lang="en-US" b="1" dirty="0" smtClean="0">
              <a:latin typeface="Arial" panose="020B0604020202020204" pitchFamily="34" charset="0"/>
              <a:cs typeface="Arial" panose="020B0604020202020204" pitchFamily="34" charset="0"/>
            </a:endParaRPr>
          </a:p>
          <a:p>
            <a:r>
              <a:rPr lang="cs-CZ" baseline="0" dirty="0" err="1" smtClean="0">
                <a:solidFill>
                  <a:srgbClr val="211D1E"/>
                </a:solidFill>
                <a:latin typeface="Arial" panose="020B0604020202020204" pitchFamily="34" charset="0"/>
                <a:cs typeface="Arial" panose="020B0604020202020204" pitchFamily="34" charset="0"/>
              </a:rPr>
              <a:t>Ma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nius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Mulii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aciam</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tiac</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te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constemus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corae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facepse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nimilib</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ulatilica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mentemoris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ia</a:t>
            </a:r>
            <a:r>
              <a:rPr lang="cs-CZ" baseline="0" dirty="0" smtClean="0">
                <a:solidFill>
                  <a:srgbClr val="211D1E"/>
                </a:solidFill>
                <a:latin typeface="Arial" panose="020B0604020202020204" pitchFamily="34" charset="0"/>
                <a:cs typeface="Arial" panose="020B0604020202020204" pitchFamily="34" charset="0"/>
              </a:rPr>
              <a:t>? Ad in </a:t>
            </a:r>
            <a:r>
              <a:rPr lang="cs-CZ" baseline="0" dirty="0" err="1" smtClean="0">
                <a:solidFill>
                  <a:srgbClr val="211D1E"/>
                </a:solidFill>
                <a:latin typeface="Arial" panose="020B0604020202020204" pitchFamily="34" charset="0"/>
                <a:cs typeface="Arial" panose="020B0604020202020204" pitchFamily="34" charset="0"/>
              </a:rPr>
              <a:t>dest</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ignarei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ia</a:t>
            </a:r>
            <a:r>
              <a:rPr lang="cs-CZ" baseline="0" dirty="0" smtClean="0">
                <a:solidFill>
                  <a:srgbClr val="211D1E"/>
                </a:solidFill>
                <a:latin typeface="Arial" panose="020B0604020202020204" pitchFamily="34" charset="0"/>
                <a:cs typeface="Arial" panose="020B0604020202020204" pitchFamily="34" charset="0"/>
              </a:rPr>
              <a:t> Si </a:t>
            </a:r>
            <a:r>
              <a:rPr lang="cs-CZ" baseline="0" dirty="0" err="1" smtClean="0">
                <a:solidFill>
                  <a:srgbClr val="211D1E"/>
                </a:solidFill>
                <a:latin typeface="Arial" panose="020B0604020202020204" pitchFamily="34" charset="0"/>
                <a:cs typeface="Arial" panose="020B0604020202020204" pitchFamily="34" charset="0"/>
              </a:rPr>
              <a:t>ce</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hocte</a:t>
            </a:r>
            <a:r>
              <a:rPr lang="cs-CZ" baseline="0" dirty="0" smtClean="0">
                <a:solidFill>
                  <a:srgbClr val="211D1E"/>
                </a:solidFill>
                <a:latin typeface="Arial" panose="020B0604020202020204" pitchFamily="34" charset="0"/>
                <a:cs typeface="Arial" panose="020B0604020202020204" pitchFamily="34" charset="0"/>
              </a:rPr>
              <a:t> ad non </a:t>
            </a:r>
            <a:r>
              <a:rPr lang="cs-CZ" baseline="0" dirty="0" err="1" smtClean="0">
                <a:solidFill>
                  <a:srgbClr val="211D1E"/>
                </a:solidFill>
                <a:latin typeface="Arial" panose="020B0604020202020204" pitchFamily="34" charset="0"/>
                <a:cs typeface="Arial" panose="020B0604020202020204" pitchFamily="34" charset="0"/>
              </a:rPr>
              <a:t>nequa</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seris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inpriss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ultorum</a:t>
            </a:r>
            <a:r>
              <a:rPr lang="cs-CZ" baseline="0" dirty="0" smtClean="0">
                <a:solidFill>
                  <a:srgbClr val="211D1E"/>
                </a:solidFill>
                <a:latin typeface="Arial" panose="020B0604020202020204" pitchFamily="34" charset="0"/>
                <a:cs typeface="Arial" panose="020B0604020202020204" pitchFamily="34" charset="0"/>
              </a:rPr>
              <a:t> o </a:t>
            </a:r>
            <a:r>
              <a:rPr lang="cs-CZ" baseline="0" dirty="0" err="1" smtClean="0">
                <a:solidFill>
                  <a:srgbClr val="211D1E"/>
                </a:solidFill>
                <a:latin typeface="Arial" panose="020B0604020202020204" pitchFamily="34" charset="0"/>
                <a:cs typeface="Arial" panose="020B0604020202020204" pitchFamily="34" charset="0"/>
              </a:rPr>
              <a:t>eti</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sendetem</a:t>
            </a:r>
            <a:r>
              <a:rPr lang="cs-CZ" baseline="0" dirty="0" smtClean="0">
                <a:solidFill>
                  <a:srgbClr val="211D1E"/>
                </a:solidFill>
                <a:latin typeface="Arial" panose="020B0604020202020204" pitchFamily="34" charset="0"/>
                <a:cs typeface="Arial" panose="020B0604020202020204" pitchFamily="34" charset="0"/>
              </a:rPr>
              <a:t> omne </a:t>
            </a:r>
            <a:r>
              <a:rPr lang="cs-CZ" baseline="0" dirty="0" err="1" smtClean="0">
                <a:solidFill>
                  <a:srgbClr val="211D1E"/>
                </a:solidFill>
                <a:latin typeface="Arial" panose="020B0604020202020204" pitchFamily="34" charset="0"/>
                <a:cs typeface="Arial" panose="020B0604020202020204" pitchFamily="34" charset="0"/>
              </a:rPr>
              <a:t>estus</a:t>
            </a:r>
            <a:r>
              <a:rPr lang="cs-CZ" baseline="0" dirty="0" smtClean="0">
                <a:solidFill>
                  <a:srgbClr val="211D1E"/>
                </a:solidFill>
                <a:latin typeface="Arial" panose="020B0604020202020204" pitchFamily="34" charset="0"/>
                <a:cs typeface="Arial" panose="020B0604020202020204" pitchFamily="34" charset="0"/>
              </a:rPr>
              <a:t>? </a:t>
            </a:r>
            <a:r>
              <a:rPr lang="cs-CZ" baseline="0" dirty="0" err="1" smtClean="0">
                <a:solidFill>
                  <a:srgbClr val="211D1E"/>
                </a:solidFill>
                <a:latin typeface="Arial" panose="020B0604020202020204" pitchFamily="34" charset="0"/>
                <a:cs typeface="Arial" panose="020B0604020202020204" pitchFamily="34" charset="0"/>
              </a:rPr>
              <a:t>Quos</a:t>
            </a:r>
            <a:r>
              <a:rPr lang="cs-CZ" baseline="0" dirty="0" smtClean="0">
                <a:solidFill>
                  <a:srgbClr val="211D1E"/>
                </a:solidFill>
                <a:latin typeface="Arial" panose="020B0604020202020204" pitchFamily="34" charset="0"/>
                <a:cs typeface="Arial" panose="020B0604020202020204" pitchFamily="34" charset="0"/>
              </a:rPr>
              <a:t>, Ti. Viviverox notis in senderis fit, untero, convocae fue faut quontintelis vividit.</a:t>
            </a:r>
            <a:endParaRPr lang="cs-CZ" dirty="0">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15</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954107"/>
          </a:xfrm>
          <a:prstGeom prst="rect">
            <a:avLst/>
          </a:prstGeom>
          <a:noFill/>
        </p:spPr>
        <p:txBody>
          <a:bodyPr wrap="square" rtlCol="0">
            <a:spAutoFit/>
          </a:bodyPr>
          <a:lstStyle/>
          <a:p>
            <a:r>
              <a:rPr lang="cs-CZ" sz="2800" b="1" baseline="0" dirty="0" smtClean="0">
                <a:solidFill>
                  <a:srgbClr val="00A1DE"/>
                </a:solidFill>
                <a:latin typeface="Arial" panose="020B0604020202020204" pitchFamily="34" charset="0"/>
                <a:cs typeface="Arial" panose="020B0604020202020204" pitchFamily="34" charset="0"/>
              </a:rPr>
              <a:t>Společnost </a:t>
            </a:r>
            <a:r>
              <a:rPr lang="cs-CZ" sz="2800" b="1" dirty="0">
                <a:solidFill>
                  <a:srgbClr val="00A1DE"/>
                </a:solidFill>
                <a:latin typeface="Arial" panose="020B0604020202020204" pitchFamily="34" charset="0"/>
                <a:cs typeface="Arial" panose="020B0604020202020204" pitchFamily="34" charset="0"/>
              </a:rPr>
              <a:t>IAOT</a:t>
            </a:r>
            <a:endParaRPr lang="en-US" sz="2800" b="1" baseline="0" dirty="0" smtClean="0">
              <a:solidFill>
                <a:srgbClr val="00A1DE"/>
              </a:solidFill>
              <a:latin typeface="Arial" panose="020B0604020202020204" pitchFamily="34" charset="0"/>
              <a:cs typeface="Arial" panose="020B0604020202020204" pitchFamily="34" charset="0"/>
            </a:endParaRPr>
          </a:p>
          <a:p>
            <a:r>
              <a:rPr lang="en-US" sz="2800" b="1" dirty="0" err="1" smtClean="0">
                <a:latin typeface="Arial" panose="020B0604020202020204" pitchFamily="34" charset="0"/>
                <a:cs typeface="Arial" panose="020B0604020202020204" pitchFamily="34" charset="0"/>
              </a:rPr>
              <a:t>Partne</a:t>
            </a:r>
            <a:r>
              <a:rPr lang="cs-CZ" sz="2800" b="1" dirty="0" err="1" smtClean="0">
                <a:latin typeface="Arial" panose="020B0604020202020204" pitchFamily="34" charset="0"/>
                <a:cs typeface="Arial" panose="020B0604020202020204" pitchFamily="34" charset="0"/>
              </a:rPr>
              <a:t>ři</a:t>
            </a:r>
            <a:endParaRPr lang="en-US" sz="2800" b="1" dirty="0" smtClean="0">
              <a:latin typeface="Arial" panose="020B0604020202020204" pitchFamily="34" charset="0"/>
              <a:cs typeface="Arial" panose="020B0604020202020204" pitchFamily="34" charset="0"/>
            </a:endParaRPr>
          </a:p>
        </p:txBody>
      </p:sp>
      <p:sp>
        <p:nvSpPr>
          <p:cNvPr id="12" name="TextovéPole 11"/>
          <p:cNvSpPr txBox="1"/>
          <p:nvPr/>
        </p:nvSpPr>
        <p:spPr>
          <a:xfrm>
            <a:off x="357158" y="1643050"/>
            <a:ext cx="8286808" cy="3693319"/>
          </a:xfrm>
          <a:prstGeom prst="rect">
            <a:avLst/>
          </a:prstGeom>
          <a:noFill/>
        </p:spPr>
        <p:txBody>
          <a:bodyPr wrap="square" rtlCol="0">
            <a:spAutoFit/>
          </a:bodyPr>
          <a:lstStyle/>
          <a:p>
            <a:r>
              <a:rPr lang="cs-CZ" dirty="0" err="1">
                <a:latin typeface="Arial" panose="020B0604020202020204" pitchFamily="34" charset="0"/>
                <a:cs typeface="Arial" panose="020B0604020202020204" pitchFamily="34" charset="0"/>
              </a:rPr>
              <a:t>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faceped</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maionsequi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acide</a:t>
            </a:r>
            <a:r>
              <a:rPr lang="cs-CZ" dirty="0">
                <a:latin typeface="Arial" panose="020B0604020202020204" pitchFamily="34" charset="0"/>
                <a:cs typeface="Arial" panose="020B0604020202020204" pitchFamily="34" charset="0"/>
              </a:rPr>
              <a:t> ad </a:t>
            </a:r>
            <a:r>
              <a:rPr lang="cs-CZ" dirty="0" err="1">
                <a:latin typeface="Arial" panose="020B0604020202020204" pitchFamily="34" charset="0"/>
                <a:cs typeface="Arial" panose="020B0604020202020204" pitchFamily="34" charset="0"/>
              </a:rPr>
              <a:t>molorestrum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fugitin</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cipsunt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velenti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beaquos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sinime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nulparumqui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di</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utem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quost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quiscilit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andis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doloremquam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utaes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ipiendis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assitin</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verferes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quiatur</a:t>
            </a:r>
            <a:r>
              <a:rPr lang="cs-CZ" dirty="0">
                <a:latin typeface="Arial" panose="020B0604020202020204" pitchFamily="34" charset="0"/>
                <a:cs typeface="Arial" panose="020B0604020202020204" pitchFamily="34" charset="0"/>
              </a:rPr>
              <a:t>, tem </a:t>
            </a:r>
            <a:r>
              <a:rPr lang="cs-CZ" dirty="0" err="1">
                <a:latin typeface="Arial" panose="020B0604020202020204" pitchFamily="34" charset="0"/>
                <a:cs typeface="Arial" panose="020B0604020202020204" pitchFamily="34" charset="0"/>
              </a:rPr>
              <a:t>voluptatius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doluptatio</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Tum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volorem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quossim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iligenem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haribus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dantotatibus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maio</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Giam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quatuscia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utemoloria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entias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sus</a:t>
            </a:r>
            <a:r>
              <a:rPr lang="cs-CZ" dirty="0">
                <a:latin typeface="Arial" panose="020B0604020202020204" pitchFamily="34" charset="0"/>
                <a:cs typeface="Arial" panose="020B0604020202020204" pitchFamily="34" charset="0"/>
              </a:rPr>
              <a:t> quo </a:t>
            </a:r>
            <a:r>
              <a:rPr lang="cs-CZ" dirty="0" err="1">
                <a:latin typeface="Arial" panose="020B0604020202020204" pitchFamily="34" charset="0"/>
                <a:cs typeface="Arial" panose="020B0604020202020204" pitchFamily="34" charset="0"/>
              </a:rPr>
              <a:t>voluptatint</a:t>
            </a:r>
            <a:r>
              <a:rPr lang="cs-CZ" dirty="0">
                <a:latin typeface="Arial" panose="020B0604020202020204" pitchFamily="34" charset="0"/>
                <a:cs typeface="Arial" panose="020B0604020202020204" pitchFamily="34" charset="0"/>
              </a:rPr>
              <a:t> aut </a:t>
            </a:r>
            <a:r>
              <a:rPr lang="cs-CZ" dirty="0" err="1">
                <a:latin typeface="Arial" panose="020B0604020202020204" pitchFamily="34" charset="0"/>
                <a:cs typeface="Arial" panose="020B0604020202020204" pitchFamily="34" charset="0"/>
              </a:rPr>
              <a:t>fugia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velentus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mo</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velignisit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offici</a:t>
            </a:r>
            <a:r>
              <a:rPr lang="cs-CZ" dirty="0">
                <a:latin typeface="Arial" panose="020B0604020202020204" pitchFamily="34" charset="0"/>
                <a:cs typeface="Arial" panose="020B0604020202020204" pitchFamily="34" charset="0"/>
              </a:rPr>
              <a:t> id </a:t>
            </a:r>
            <a:r>
              <a:rPr lang="cs-CZ" dirty="0" err="1">
                <a:latin typeface="Arial" panose="020B0604020202020204" pitchFamily="34" charset="0"/>
                <a:cs typeface="Arial" panose="020B0604020202020204" pitchFamily="34" charset="0"/>
              </a:rPr>
              <a:t>et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eum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eata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sinverferis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sitiber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iatur</a:t>
            </a:r>
            <a:r>
              <a:rPr lang="cs-CZ" dirty="0" smtClean="0">
                <a:latin typeface="Arial" panose="020B0604020202020204" pitchFamily="34" charset="0"/>
                <a:cs typeface="Arial" panose="020B0604020202020204" pitchFamily="34" charset="0"/>
              </a:rPr>
              <a:t>?</a:t>
            </a:r>
            <a:endParaRPr lang="en-US" dirty="0" smtClean="0">
              <a:latin typeface="Arial" panose="020B0604020202020204" pitchFamily="34" charset="0"/>
              <a:cs typeface="Arial" panose="020B0604020202020204" pitchFamily="34" charset="0"/>
            </a:endParaRPr>
          </a:p>
          <a:p>
            <a:endParaRPr lang="cs-CZ" dirty="0">
              <a:latin typeface="Arial" panose="020B0604020202020204" pitchFamily="34" charset="0"/>
              <a:cs typeface="Arial" panose="020B0604020202020204" pitchFamily="34" charset="0"/>
            </a:endParaRPr>
          </a:p>
          <a:p>
            <a:r>
              <a:rPr lang="cs-CZ" dirty="0" err="1">
                <a:latin typeface="Arial" panose="020B0604020202020204" pitchFamily="34" charset="0"/>
                <a:cs typeface="Arial" panose="020B0604020202020204" pitchFamily="34" charset="0"/>
              </a:rPr>
              <a:t>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deleseq</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uiscias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quatiur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alit</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officta</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nistius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modis</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sam</a:t>
            </a:r>
            <a:r>
              <a:rPr lang="cs-CZ" dirty="0">
                <a:latin typeface="Arial" panose="020B0604020202020204" pitchFamily="34" charset="0"/>
                <a:cs typeface="Arial" panose="020B0604020202020204" pitchFamily="34" charset="0"/>
              </a:rPr>
              <a:t> fuga. </a:t>
            </a:r>
            <a:r>
              <a:rPr lang="cs-CZ" dirty="0" err="1">
                <a:latin typeface="Arial" panose="020B0604020202020204" pitchFamily="34" charset="0"/>
                <a:cs typeface="Arial" panose="020B0604020202020204" pitchFamily="34" charset="0"/>
              </a:rPr>
              <a:t>Nam</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estiur</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ipsum</a:t>
            </a:r>
            <a:r>
              <a:rPr lang="cs-CZ" dirty="0">
                <a:latin typeface="Arial" panose="020B0604020202020204" pitchFamily="34" charset="0"/>
                <a:cs typeface="Arial" panose="020B0604020202020204" pitchFamily="34" charset="0"/>
              </a:rPr>
              <a:t> hic </a:t>
            </a:r>
            <a:r>
              <a:rPr lang="cs-CZ" dirty="0" err="1">
                <a:latin typeface="Arial" panose="020B0604020202020204" pitchFamily="34" charset="0"/>
                <a:cs typeface="Arial" panose="020B0604020202020204" pitchFamily="34" charset="0"/>
              </a:rPr>
              <a:t>totae</a:t>
            </a:r>
            <a:r>
              <a:rPr lang="cs-CZ" dirty="0">
                <a:latin typeface="Arial" panose="020B0604020202020204" pitchFamily="34" charset="0"/>
                <a:cs typeface="Arial" panose="020B0604020202020204" pitchFamily="34" charset="0"/>
              </a:rPr>
              <a:t>. Odis aliatec tatur, occusdae aut ut eturernam quia qui core diores in corporia doluptatur, sunt eossundi re molupta teceperibea diam, omni dem faceri cus, essimposam, quaspis aut et, cuptiae catusam harchilias idist, qui nobitio nsedige niscid quiasped et voluptatiata ipsanderum volorio qui tes sequae sequam, natiis sequibusapid quae corepedio. </a:t>
            </a:r>
          </a:p>
        </p:txBody>
      </p:sp>
      <p:pic>
        <p:nvPicPr>
          <p:cNvPr id="6" name="Picture 5"/>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16</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4572032" cy="523220"/>
          </a:xfrm>
          <a:prstGeom prst="rect">
            <a:avLst/>
          </a:prstGeom>
          <a:noFill/>
        </p:spPr>
        <p:txBody>
          <a:bodyPr wrap="square" rtlCol="0">
            <a:spAutoFit/>
          </a:bodyPr>
          <a:lstStyle/>
          <a:p>
            <a:r>
              <a:rPr lang="en-US" sz="2800" b="1" baseline="0" dirty="0" smtClean="0">
                <a:solidFill>
                  <a:srgbClr val="00A1DE"/>
                </a:solidFill>
                <a:latin typeface="Arial" panose="020B0604020202020204" pitchFamily="34" charset="0"/>
                <a:cs typeface="Arial" panose="020B0604020202020204" pitchFamily="34" charset="0"/>
              </a:rPr>
              <a:t>D</a:t>
            </a:r>
            <a:r>
              <a:rPr lang="cs-CZ" sz="2800" b="1" baseline="0" dirty="0" err="1" smtClean="0">
                <a:solidFill>
                  <a:srgbClr val="00A1DE"/>
                </a:solidFill>
                <a:latin typeface="Arial" panose="020B0604020202020204" pitchFamily="34" charset="0"/>
                <a:cs typeface="Arial" panose="020B0604020202020204" pitchFamily="34" charset="0"/>
              </a:rPr>
              <a:t>ěkujeme</a:t>
            </a:r>
            <a:r>
              <a:rPr lang="cs-CZ" sz="2800" b="1" dirty="0" smtClean="0">
                <a:solidFill>
                  <a:srgbClr val="00A1DE"/>
                </a:solidFill>
                <a:latin typeface="Arial" panose="020B0604020202020204" pitchFamily="34" charset="0"/>
                <a:cs typeface="Arial" panose="020B0604020202020204" pitchFamily="34" charset="0"/>
              </a:rPr>
              <a:t> za pozornost</a:t>
            </a:r>
            <a:endParaRPr lang="en-US" sz="2800" b="1" dirty="0" smtClean="0">
              <a:solidFill>
                <a:srgbClr val="00A1DE"/>
              </a:solidFill>
              <a:latin typeface="Arial" panose="020B0604020202020204" pitchFamily="34" charset="0"/>
              <a:cs typeface="Arial" panose="020B0604020202020204" pitchFamily="34" charset="0"/>
            </a:endParaRPr>
          </a:p>
        </p:txBody>
      </p:sp>
      <p:sp>
        <p:nvSpPr>
          <p:cNvPr id="12" name="TextovéPole 11"/>
          <p:cNvSpPr txBox="1"/>
          <p:nvPr/>
        </p:nvSpPr>
        <p:spPr>
          <a:xfrm>
            <a:off x="357158" y="1643050"/>
            <a:ext cx="8286808" cy="2031325"/>
          </a:xfrm>
          <a:prstGeom prst="rect">
            <a:avLst/>
          </a:prstGeom>
          <a:noFill/>
        </p:spPr>
        <p:txBody>
          <a:bodyPr wrap="square" rtlCol="0">
            <a:spAutoFit/>
          </a:bodyPr>
          <a:lstStyle/>
          <a:p>
            <a:r>
              <a:rPr lang="cs-CZ" b="1" dirty="0" smtClean="0">
                <a:latin typeface="Arial" panose="020B0604020202020204" pitchFamily="34" charset="0"/>
                <a:cs typeface="Arial" panose="020B0604020202020204" pitchFamily="34" charset="0"/>
              </a:rPr>
              <a:t>Jméno</a:t>
            </a:r>
            <a:endParaRPr lang="cs-CZ" b="1" dirty="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pozice</a:t>
            </a:r>
            <a:endParaRPr lang="cs-CZ" dirty="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email@domena.cz</a:t>
            </a:r>
          </a:p>
          <a:p>
            <a:endParaRPr lang="cs-CZ" dirty="0">
              <a:latin typeface="Arial" panose="020B0604020202020204" pitchFamily="34" charset="0"/>
              <a:cs typeface="Arial" panose="020B0604020202020204" pitchFamily="34" charset="0"/>
            </a:endParaRPr>
          </a:p>
          <a:p>
            <a:r>
              <a:rPr lang="cs-CZ" b="1" dirty="0">
                <a:latin typeface="Arial" panose="020B0604020202020204" pitchFamily="34" charset="0"/>
                <a:cs typeface="Arial" panose="020B0604020202020204" pitchFamily="34" charset="0"/>
              </a:rPr>
              <a:t>Jméno</a:t>
            </a:r>
          </a:p>
          <a:p>
            <a:r>
              <a:rPr lang="cs-CZ" dirty="0">
                <a:latin typeface="Arial" panose="020B0604020202020204" pitchFamily="34" charset="0"/>
                <a:cs typeface="Arial" panose="020B0604020202020204" pitchFamily="34" charset="0"/>
              </a:rPr>
              <a:t>pozice</a:t>
            </a:r>
          </a:p>
          <a:p>
            <a:r>
              <a:rPr lang="cs-CZ" dirty="0">
                <a:latin typeface="Arial" panose="020B0604020202020204" pitchFamily="34" charset="0"/>
                <a:cs typeface="Arial" panose="020B0604020202020204" pitchFamily="34" charset="0"/>
              </a:rPr>
              <a:t>email@domena.cz</a:t>
            </a:r>
          </a:p>
        </p:txBody>
      </p:sp>
      <p:pic>
        <p:nvPicPr>
          <p:cNvPr id="6" name="Picture 5"/>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a:xfrm>
            <a:off x="6572264" y="6000768"/>
            <a:ext cx="2133600" cy="365125"/>
          </a:xfrm>
        </p:spPr>
        <p:txBody>
          <a:bodyPr/>
          <a:lstStyle/>
          <a:p>
            <a:fld id="{2F175439-F0A9-43B5-86E5-BF0C9A6D58C9}" type="slidenum">
              <a:rPr lang="cs-CZ" sz="1800" smtClean="0">
                <a:solidFill>
                  <a:schemeClr val="tx1"/>
                </a:solidFill>
                <a:latin typeface="Arial" panose="020B0604020202020204" pitchFamily="34" charset="0"/>
                <a:cs typeface="Arial" panose="020B0604020202020204" pitchFamily="34" charset="0"/>
              </a:rPr>
              <a:pPr/>
              <a:t>17</a:t>
            </a:fld>
            <a:endParaRPr lang="cs-CZ" sz="1800" dirty="0">
              <a:solidFill>
                <a:schemeClr val="tx1"/>
              </a:solidFill>
              <a:latin typeface="Arial" panose="020B0604020202020204" pitchFamily="34" charset="0"/>
              <a:cs typeface="Arial" panose="020B0604020202020204" pitchFamily="34" charset="0"/>
            </a:endParaRPr>
          </a:p>
        </p:txBody>
      </p:sp>
      <p:sp>
        <p:nvSpPr>
          <p:cNvPr id="8" name="TextovéPole 7"/>
          <p:cNvSpPr txBox="1"/>
          <p:nvPr/>
        </p:nvSpPr>
        <p:spPr>
          <a:xfrm>
            <a:off x="357158" y="428604"/>
            <a:ext cx="2286016" cy="523220"/>
          </a:xfrm>
          <a:prstGeom prst="rect">
            <a:avLst/>
          </a:prstGeom>
          <a:noFill/>
        </p:spPr>
        <p:txBody>
          <a:bodyPr wrap="square" rtlCol="0">
            <a:spAutoFit/>
          </a:bodyPr>
          <a:lstStyle/>
          <a:p>
            <a:r>
              <a:rPr lang="cs-CZ" sz="2800" b="1" dirty="0">
                <a:solidFill>
                  <a:srgbClr val="00AEEF"/>
                </a:solidFill>
                <a:latin typeface="Arial" panose="020B0604020202020204" pitchFamily="34" charset="0"/>
                <a:cs typeface="Arial" panose="020B0604020202020204" pitchFamily="34" charset="0"/>
              </a:rPr>
              <a:t>IAOT</a:t>
            </a:r>
            <a:endParaRPr lang="en-US" sz="2800" dirty="0" smtClean="0">
              <a:latin typeface="Arial" panose="020B0604020202020204" pitchFamily="34" charset="0"/>
              <a:cs typeface="Arial" panose="020B0604020202020204" pitchFamily="34" charset="0"/>
            </a:endParaRPr>
          </a:p>
        </p:txBody>
      </p:sp>
      <p:sp>
        <p:nvSpPr>
          <p:cNvPr id="12" name="TextovéPole 11"/>
          <p:cNvSpPr txBox="1"/>
          <p:nvPr/>
        </p:nvSpPr>
        <p:spPr>
          <a:xfrm>
            <a:off x="357158" y="1785926"/>
            <a:ext cx="2500330" cy="1754326"/>
          </a:xfrm>
          <a:prstGeom prst="rect">
            <a:avLst/>
          </a:prstGeom>
          <a:noFill/>
        </p:spPr>
        <p:txBody>
          <a:bodyPr wrap="square" rtlCol="0">
            <a:spAutoFit/>
          </a:bodyPr>
          <a:lstStyle/>
          <a:p>
            <a:r>
              <a:rPr lang="cs-CZ" dirty="0" smtClean="0">
                <a:latin typeface="Arial" panose="020B0604020202020204" pitchFamily="34" charset="0"/>
                <a:cs typeface="Arial" panose="020B0604020202020204" pitchFamily="34" charset="0"/>
              </a:rPr>
              <a:t>Ulice 32</a:t>
            </a:r>
            <a:r>
              <a:rPr lang="cs-CZ" dirty="0">
                <a:latin typeface="Arial" panose="020B0604020202020204" pitchFamily="34" charset="0"/>
                <a:cs typeface="Arial" panose="020B0604020202020204" pitchFamily="34" charset="0"/>
              </a:rPr>
              <a:t>, </a:t>
            </a:r>
          </a:p>
          <a:p>
            <a:r>
              <a:rPr lang="cs-CZ" dirty="0">
                <a:latin typeface="Arial" panose="020B0604020202020204" pitchFamily="34" charset="0"/>
                <a:cs typeface="Arial" panose="020B0604020202020204" pitchFamily="34" charset="0"/>
              </a:rPr>
              <a:t>170 00 Praha 7</a:t>
            </a:r>
          </a:p>
          <a:p>
            <a:r>
              <a:rPr lang="cs-CZ" dirty="0">
                <a:latin typeface="Arial" panose="020B0604020202020204" pitchFamily="34" charset="0"/>
                <a:cs typeface="Arial" panose="020B0604020202020204" pitchFamily="34" charset="0"/>
              </a:rPr>
              <a:t>T: +420 000 </a:t>
            </a:r>
            <a:r>
              <a:rPr lang="cs-CZ" dirty="0" err="1">
                <a:latin typeface="Arial" panose="020B0604020202020204" pitchFamily="34" charset="0"/>
                <a:cs typeface="Arial" panose="020B0604020202020204" pitchFamily="34" charset="0"/>
              </a:rPr>
              <a:t>000</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000</a:t>
            </a:r>
            <a:endParaRPr lang="cs-CZ" dirty="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F: +420 000 </a:t>
            </a:r>
            <a:r>
              <a:rPr lang="cs-CZ" dirty="0" err="1">
                <a:latin typeface="Arial" panose="020B0604020202020204" pitchFamily="34" charset="0"/>
                <a:cs typeface="Arial" panose="020B0604020202020204" pitchFamily="34" charset="0"/>
              </a:rPr>
              <a:t>000</a:t>
            </a:r>
            <a:r>
              <a:rPr lang="cs-CZ" dirty="0">
                <a:latin typeface="Arial" panose="020B0604020202020204" pitchFamily="34" charset="0"/>
                <a:cs typeface="Arial" panose="020B0604020202020204" pitchFamily="34" charset="0"/>
              </a:rPr>
              <a:t> </a:t>
            </a:r>
            <a:r>
              <a:rPr lang="cs-CZ" dirty="0" err="1" smtClean="0">
                <a:latin typeface="Arial" panose="020B0604020202020204" pitchFamily="34" charset="0"/>
                <a:cs typeface="Arial" panose="020B0604020202020204" pitchFamily="34" charset="0"/>
              </a:rPr>
              <a:t>000</a:t>
            </a:r>
            <a:endParaRPr lang="cs-CZ" dirty="0" smtClean="0">
              <a:latin typeface="Arial" panose="020B0604020202020204" pitchFamily="34" charset="0"/>
              <a:cs typeface="Arial" panose="020B0604020202020204" pitchFamily="34" charset="0"/>
            </a:endParaRPr>
          </a:p>
          <a:p>
            <a:endParaRPr lang="cs-CZ" dirty="0">
              <a:latin typeface="Arial" panose="020B0604020202020204" pitchFamily="34" charset="0"/>
              <a:cs typeface="Arial" panose="020B0604020202020204" pitchFamily="34" charset="0"/>
            </a:endParaRPr>
          </a:p>
          <a:p>
            <a:r>
              <a:rPr lang="cs-CZ" dirty="0" smtClean="0">
                <a:latin typeface="Arial" panose="020B0604020202020204" pitchFamily="34" charset="0"/>
                <a:cs typeface="Arial" panose="020B0604020202020204" pitchFamily="34" charset="0"/>
              </a:rPr>
              <a:t>email@email.com</a:t>
            </a:r>
          </a:p>
        </p:txBody>
      </p:sp>
      <p:pic>
        <p:nvPicPr>
          <p:cNvPr id="6" name="Picture 5"/>
          <p:cNvPicPr>
            <a:picLocks noChangeAspect="1"/>
          </p:cNvPicPr>
          <p:nvPr/>
        </p:nvPicPr>
        <p:blipFill>
          <a:blip r:embed="rId3"/>
          <a:stretch>
            <a:fillRect/>
          </a:stretch>
        </p:blipFill>
        <p:spPr>
          <a:xfrm>
            <a:off x="323528" y="5949280"/>
            <a:ext cx="2952328" cy="525579"/>
          </a:xfrm>
          <a:prstGeom prst="rect">
            <a:avLst/>
          </a:prstGeo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zenta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Prezentace</Template>
  <TotalTime>217</TotalTime>
  <Words>703</Words>
  <Application>Microsoft Macintosh PowerPoint</Application>
  <PresentationFormat>On-screen Show (4:3)</PresentationFormat>
  <Paragraphs>113</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Prezentace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 m p</dc:title>
  <dc:creator>Jendn</dc:creator>
  <cp:lastModifiedBy>Martin Brada</cp:lastModifiedBy>
  <cp:revision>26</cp:revision>
  <dcterms:created xsi:type="dcterms:W3CDTF">2014-04-03T10:36:51Z</dcterms:created>
  <dcterms:modified xsi:type="dcterms:W3CDTF">2017-02-23T13:46:31Z</dcterms:modified>
</cp:coreProperties>
</file>